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notesMasterIdLst>
    <p:notesMasterId r:id="rId12"/>
  </p:notesMasterIdLst>
  <p:handoutMasterIdLst>
    <p:handoutMasterId r:id="rId13"/>
  </p:handoutMasterIdLst>
  <p:sldIdLst>
    <p:sldId id="2146847608" r:id="rId2"/>
    <p:sldId id="2146847649" r:id="rId3"/>
    <p:sldId id="2146847683" r:id="rId4"/>
    <p:sldId id="2146847684" r:id="rId5"/>
    <p:sldId id="2146847687" r:id="rId6"/>
    <p:sldId id="2146847677" r:id="rId7"/>
    <p:sldId id="2146847686" r:id="rId8"/>
    <p:sldId id="2146847688" r:id="rId9"/>
    <p:sldId id="2146847689" r:id="rId10"/>
    <p:sldId id="2146847690" r:id="rId1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楊樹海" initials="楊樹海"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E0FBFE"/>
    <a:srgbClr val="A4FEA4"/>
    <a:srgbClr val="21FD21"/>
    <a:srgbClr val="ADF826"/>
    <a:srgbClr val="FCFFDF"/>
    <a:srgbClr val="E0FEEC"/>
    <a:srgbClr val="0066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343" autoAdjust="0"/>
  </p:normalViewPr>
  <p:slideViewPr>
    <p:cSldViewPr snapToGrid="0">
      <p:cViewPr varScale="1">
        <p:scale>
          <a:sx n="73" d="100"/>
          <a:sy n="73" d="100"/>
        </p:scale>
        <p:origin x="618" y="54"/>
      </p:cViewPr>
      <p:guideLst>
        <p:guide orient="horz" pos="2160"/>
        <p:guide pos="3840"/>
      </p:guideLst>
    </p:cSldViewPr>
  </p:slideViewPr>
  <p:notesTextViewPr>
    <p:cViewPr>
      <p:scale>
        <a:sx n="1" d="1"/>
        <a:sy n="1" d="1"/>
      </p:scale>
      <p:origin x="0" y="0"/>
    </p:cViewPr>
  </p:notesTextViewPr>
  <p:sorterViewPr>
    <p:cViewPr varScale="1">
      <p:scale>
        <a:sx n="1" d="1"/>
        <a:sy n="1" d="1"/>
      </p:scale>
      <p:origin x="0" y="-138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1746DD-99FD-4DB7-B390-E32B6CE4A752}" type="doc">
      <dgm:prSet loTypeId="urn:microsoft.com/office/officeart/2005/8/layout/process1" loCatId="process" qsTypeId="urn:microsoft.com/office/officeart/2005/8/quickstyle/simple5" qsCatId="simple" csTypeId="urn:microsoft.com/office/officeart/2005/8/colors/accent5_1" csCatId="accent5" phldr="1"/>
      <dgm:spPr/>
    </dgm:pt>
    <dgm:pt modelId="{4F068EB6-8B68-4F5F-A17C-EF1C06EBFE35}">
      <dgm:prSet phldrT="[Text]" custT="1"/>
      <dgm:spPr>
        <a:solidFill>
          <a:srgbClr val="00B0F0"/>
        </a:solidFill>
      </dgm:spPr>
      <dgm:t>
        <a:bodyPr/>
        <a:lstStyle/>
        <a:p>
          <a:r>
            <a:rPr lang="en-US" sz="1200" smtClean="0">
              <a:latin typeface="Arial" panose="020B0604020202020204" pitchFamily="34" charset="0"/>
              <a:cs typeface="Arial" panose="020B0604020202020204" pitchFamily="34" charset="0"/>
            </a:rPr>
            <a:t>A</a:t>
          </a:r>
          <a:endParaRPr lang="en-US" sz="1200">
            <a:latin typeface="Arial" panose="020B0604020202020204" pitchFamily="34" charset="0"/>
            <a:cs typeface="Arial" panose="020B0604020202020204" pitchFamily="34" charset="0"/>
          </a:endParaRPr>
        </a:p>
      </dgm:t>
    </dgm:pt>
    <dgm:pt modelId="{48FD0C60-AD3D-4EE3-A10A-16191BA1BB36}" type="parTrans" cxnId="{EAFDFDFA-16CA-49EE-9D02-A0CDEB76E072}">
      <dgm:prSet/>
      <dgm:spPr/>
      <dgm:t>
        <a:bodyPr/>
        <a:lstStyle/>
        <a:p>
          <a:endParaRPr lang="en-US"/>
        </a:p>
      </dgm:t>
    </dgm:pt>
    <dgm:pt modelId="{61694ED9-D28E-41BF-8D81-B5E30165398C}" type="sibTrans" cxnId="{EAFDFDFA-16CA-49EE-9D02-A0CDEB76E072}">
      <dgm:prSet/>
      <dgm:spPr/>
      <dgm:t>
        <a:bodyPr/>
        <a:lstStyle/>
        <a:p>
          <a:endParaRPr lang="en-US"/>
        </a:p>
      </dgm:t>
    </dgm:pt>
    <dgm:pt modelId="{73926DBE-BFDE-4CEB-8AEA-2F2A9137BF16}">
      <dgm:prSet phldrT="[Text]" custT="1"/>
      <dgm:spPr>
        <a:solidFill>
          <a:schemeClr val="accent4">
            <a:lumMod val="60000"/>
            <a:lumOff val="40000"/>
          </a:schemeClr>
        </a:solidFill>
      </dgm:spPr>
      <dgm:t>
        <a:bodyPr/>
        <a:lstStyle/>
        <a:p>
          <a:r>
            <a:rPr lang="en-US" sz="1200" smtClean="0">
              <a:latin typeface="Arial" panose="020B0604020202020204" pitchFamily="34" charset="0"/>
              <a:cs typeface="Arial" panose="020B0604020202020204" pitchFamily="34" charset="0"/>
            </a:rPr>
            <a:t>FT1</a:t>
          </a:r>
          <a:endParaRPr lang="en-US" sz="1200" dirty="0">
            <a:latin typeface="Arial" panose="020B0604020202020204" pitchFamily="34" charset="0"/>
            <a:cs typeface="Arial" panose="020B0604020202020204" pitchFamily="34" charset="0"/>
          </a:endParaRPr>
        </a:p>
      </dgm:t>
    </dgm:pt>
    <dgm:pt modelId="{1E85A14E-2D35-4C58-B65C-B9E6CB9D4452}" type="parTrans" cxnId="{9C0ABF7C-CD61-452E-BC37-5FDF027F4F3E}">
      <dgm:prSet/>
      <dgm:spPr/>
      <dgm:t>
        <a:bodyPr/>
        <a:lstStyle/>
        <a:p>
          <a:endParaRPr lang="en-US"/>
        </a:p>
      </dgm:t>
    </dgm:pt>
    <dgm:pt modelId="{F3E58C6D-1702-49BB-8601-5003E255C9F1}" type="sibTrans" cxnId="{9C0ABF7C-CD61-452E-BC37-5FDF027F4F3E}">
      <dgm:prSet/>
      <dgm:spPr/>
      <dgm:t>
        <a:bodyPr/>
        <a:lstStyle/>
        <a:p>
          <a:endParaRPr lang="en-US"/>
        </a:p>
      </dgm:t>
    </dgm:pt>
    <dgm:pt modelId="{D250D63D-1638-4FFC-825A-5379E96CE5FD}">
      <dgm:prSet custT="1"/>
      <dgm:spPr>
        <a:solidFill>
          <a:schemeClr val="accent4">
            <a:lumMod val="60000"/>
            <a:lumOff val="40000"/>
          </a:schemeClr>
        </a:solidFill>
      </dgm:spPr>
      <dgm:t>
        <a:bodyPr/>
        <a:lstStyle/>
        <a:p>
          <a:r>
            <a:rPr lang="en-US" sz="1200" smtClean="0">
              <a:latin typeface="Arial" panose="020B0604020202020204" pitchFamily="34" charset="0"/>
              <a:cs typeface="Arial" panose="020B0604020202020204" pitchFamily="34" charset="0"/>
            </a:rPr>
            <a:t>FT</a:t>
          </a:r>
          <a:endParaRPr lang="en-US" sz="1200" dirty="0">
            <a:latin typeface="Arial" panose="020B0604020202020204" pitchFamily="34" charset="0"/>
            <a:cs typeface="Arial" panose="020B0604020202020204" pitchFamily="34" charset="0"/>
          </a:endParaRPr>
        </a:p>
      </dgm:t>
    </dgm:pt>
    <dgm:pt modelId="{1BBABEAB-A608-498C-86B3-61372437EF15}" type="sibTrans" cxnId="{A79DD5FB-4BB7-4C64-9B2C-734A00D35E3E}">
      <dgm:prSet/>
      <dgm:spPr/>
      <dgm:t>
        <a:bodyPr/>
        <a:lstStyle/>
        <a:p>
          <a:endParaRPr lang="en-US"/>
        </a:p>
      </dgm:t>
    </dgm:pt>
    <dgm:pt modelId="{1574333E-741C-4B2D-81CF-564F1F437A81}" type="parTrans" cxnId="{A79DD5FB-4BB7-4C64-9B2C-734A00D35E3E}">
      <dgm:prSet/>
      <dgm:spPr/>
      <dgm:t>
        <a:bodyPr/>
        <a:lstStyle/>
        <a:p>
          <a:endParaRPr lang="en-US"/>
        </a:p>
      </dgm:t>
    </dgm:pt>
    <dgm:pt modelId="{0795AD86-04D4-4DDA-B14D-A9BA374D4B22}">
      <dgm:prSet custT="1"/>
      <dgm:spPr>
        <a:solidFill>
          <a:schemeClr val="accent4">
            <a:lumMod val="60000"/>
            <a:lumOff val="40000"/>
          </a:schemeClr>
        </a:solidFill>
      </dgm:spPr>
      <dgm:t>
        <a:bodyPr/>
        <a:lstStyle/>
        <a:p>
          <a:r>
            <a:rPr lang="en-US" sz="1200" b="1" smtClean="0">
              <a:latin typeface="Arial" panose="020B0604020202020204" pitchFamily="34" charset="0"/>
              <a:cs typeface="Arial" panose="020B0604020202020204" pitchFamily="34" charset="0"/>
            </a:rPr>
            <a:t>RC</a:t>
          </a:r>
        </a:p>
      </dgm:t>
    </dgm:pt>
    <dgm:pt modelId="{49C74330-3198-4D77-B160-9E97890BF7C6}" type="parTrans" cxnId="{C332B51E-62A3-4C21-85C8-A720FF2DDFF0}">
      <dgm:prSet/>
      <dgm:spPr/>
      <dgm:t>
        <a:bodyPr/>
        <a:lstStyle/>
        <a:p>
          <a:endParaRPr lang="en-US"/>
        </a:p>
      </dgm:t>
    </dgm:pt>
    <dgm:pt modelId="{58DAB1DD-D69B-4989-B94F-EA5FD7CFCA16}" type="sibTrans" cxnId="{C332B51E-62A3-4C21-85C8-A720FF2DDFF0}">
      <dgm:prSet/>
      <dgm:spPr/>
      <dgm:t>
        <a:bodyPr/>
        <a:lstStyle/>
        <a:p>
          <a:endParaRPr lang="en-US"/>
        </a:p>
      </dgm:t>
    </dgm:pt>
    <dgm:pt modelId="{FA5ACD8D-0D18-4AEC-96BF-FE86723263A6}">
      <dgm:prSet custT="1"/>
      <dgm:spPr>
        <a:solidFill>
          <a:schemeClr val="bg2"/>
        </a:solidFill>
      </dgm:spPr>
      <dgm:t>
        <a:bodyPr/>
        <a:lstStyle/>
        <a:p>
          <a:r>
            <a:rPr lang="en-US" sz="1200" smtClean="0">
              <a:latin typeface="Arial" panose="020B0604020202020204" pitchFamily="34" charset="0"/>
              <a:cs typeface="Arial" panose="020B0604020202020204" pitchFamily="34" charset="0"/>
            </a:rPr>
            <a:t>Assy</a:t>
          </a:r>
          <a:endParaRPr lang="en-US" sz="1200" dirty="0">
            <a:latin typeface="Arial" panose="020B0604020202020204" pitchFamily="34" charset="0"/>
            <a:cs typeface="Arial" panose="020B0604020202020204" pitchFamily="34" charset="0"/>
          </a:endParaRPr>
        </a:p>
      </dgm:t>
    </dgm:pt>
    <dgm:pt modelId="{67590867-AFCD-445E-93C4-DD311C95AE77}" type="parTrans" cxnId="{8EE60619-1543-46F7-BA96-94DFACE9378D}">
      <dgm:prSet/>
      <dgm:spPr/>
      <dgm:t>
        <a:bodyPr/>
        <a:lstStyle/>
        <a:p>
          <a:endParaRPr lang="en-US"/>
        </a:p>
      </dgm:t>
    </dgm:pt>
    <dgm:pt modelId="{5C743ED6-9692-47CC-B3B7-9F033D13FBCE}" type="sibTrans" cxnId="{8EE60619-1543-46F7-BA96-94DFACE9378D}">
      <dgm:prSet/>
      <dgm:spPr/>
      <dgm:t>
        <a:bodyPr/>
        <a:lstStyle/>
        <a:p>
          <a:endParaRPr lang="en-US"/>
        </a:p>
      </dgm:t>
    </dgm:pt>
    <dgm:pt modelId="{1D69B39E-E58E-4B5F-9C7B-6ED50D4F1111}">
      <dgm:prSet custT="1"/>
      <dgm:spPr>
        <a:solidFill>
          <a:schemeClr val="accent4">
            <a:lumMod val="60000"/>
            <a:lumOff val="40000"/>
          </a:schemeClr>
        </a:solidFill>
      </dgm:spPr>
      <dgm:t>
        <a:bodyPr/>
        <a:lstStyle/>
        <a:p>
          <a:r>
            <a:rPr lang="en-US" sz="1200" smtClean="0">
              <a:latin typeface="Arial" panose="020B0604020202020204" pitchFamily="34" charset="0"/>
              <a:cs typeface="Arial" panose="020B0604020202020204" pitchFamily="34" charset="0"/>
            </a:rPr>
            <a:t>UK</a:t>
          </a:r>
          <a:endParaRPr lang="en-US" sz="1200" dirty="0">
            <a:latin typeface="Arial" panose="020B0604020202020204" pitchFamily="34" charset="0"/>
            <a:cs typeface="Arial" panose="020B0604020202020204" pitchFamily="34" charset="0"/>
          </a:endParaRPr>
        </a:p>
      </dgm:t>
    </dgm:pt>
    <dgm:pt modelId="{A6FC7A30-5FC3-4332-B378-54D7873443D5}" type="parTrans" cxnId="{921F10F5-865C-485F-93C7-91BC3A6B27E0}">
      <dgm:prSet/>
      <dgm:spPr/>
      <dgm:t>
        <a:bodyPr/>
        <a:lstStyle/>
        <a:p>
          <a:endParaRPr lang="en-US"/>
        </a:p>
      </dgm:t>
    </dgm:pt>
    <dgm:pt modelId="{5A28F601-A953-4AE9-863D-A777AC038084}" type="sibTrans" cxnId="{921F10F5-865C-485F-93C7-91BC3A6B27E0}">
      <dgm:prSet/>
      <dgm:spPr/>
      <dgm:t>
        <a:bodyPr/>
        <a:lstStyle/>
        <a:p>
          <a:endParaRPr lang="en-US"/>
        </a:p>
      </dgm:t>
    </dgm:pt>
    <dgm:pt modelId="{14DF9BCC-9FD5-42CC-AAC8-7A1CA759CCA3}" type="pres">
      <dgm:prSet presAssocID="{D81746DD-99FD-4DB7-B390-E32B6CE4A752}" presName="Name0" presStyleCnt="0">
        <dgm:presLayoutVars>
          <dgm:dir/>
          <dgm:resizeHandles val="exact"/>
        </dgm:presLayoutVars>
      </dgm:prSet>
      <dgm:spPr/>
    </dgm:pt>
    <dgm:pt modelId="{4FD73DFE-9973-410F-9785-9CE8DC835D0F}" type="pres">
      <dgm:prSet presAssocID="{1D69B39E-E58E-4B5F-9C7B-6ED50D4F1111}" presName="node" presStyleLbl="node1" presStyleIdx="0" presStyleCnt="6" custScaleX="48762">
        <dgm:presLayoutVars>
          <dgm:bulletEnabled val="1"/>
        </dgm:presLayoutVars>
      </dgm:prSet>
      <dgm:spPr/>
      <dgm:t>
        <a:bodyPr/>
        <a:lstStyle/>
        <a:p>
          <a:endParaRPr lang="en-US"/>
        </a:p>
      </dgm:t>
    </dgm:pt>
    <dgm:pt modelId="{AE60AE6A-FB77-4A30-8758-716CC0FBB41C}" type="pres">
      <dgm:prSet presAssocID="{5A28F601-A953-4AE9-863D-A777AC038084}" presName="sibTrans" presStyleLbl="sibTrans2D1" presStyleIdx="0" presStyleCnt="5"/>
      <dgm:spPr/>
      <dgm:t>
        <a:bodyPr/>
        <a:lstStyle/>
        <a:p>
          <a:endParaRPr lang="en-US"/>
        </a:p>
      </dgm:t>
    </dgm:pt>
    <dgm:pt modelId="{C9E4B121-BBCE-4A74-8434-6803265E05A4}" type="pres">
      <dgm:prSet presAssocID="{5A28F601-A953-4AE9-863D-A777AC038084}" presName="connectorText" presStyleLbl="sibTrans2D1" presStyleIdx="0" presStyleCnt="5"/>
      <dgm:spPr/>
      <dgm:t>
        <a:bodyPr/>
        <a:lstStyle/>
        <a:p>
          <a:endParaRPr lang="en-US"/>
        </a:p>
      </dgm:t>
    </dgm:pt>
    <dgm:pt modelId="{10EF85F6-23D1-4943-8A5C-731F418390FF}" type="pres">
      <dgm:prSet presAssocID="{FA5ACD8D-0D18-4AEC-96BF-FE86723263A6}" presName="node" presStyleLbl="node1" presStyleIdx="1" presStyleCnt="6" custScaleX="80652" custLinFactNeighborX="-660" custLinFactNeighborY="21">
        <dgm:presLayoutVars>
          <dgm:bulletEnabled val="1"/>
        </dgm:presLayoutVars>
      </dgm:prSet>
      <dgm:spPr/>
      <dgm:t>
        <a:bodyPr/>
        <a:lstStyle/>
        <a:p>
          <a:endParaRPr lang="en-US"/>
        </a:p>
      </dgm:t>
    </dgm:pt>
    <dgm:pt modelId="{D7D76015-732C-4860-AF66-C0452675C1AD}" type="pres">
      <dgm:prSet presAssocID="{5C743ED6-9692-47CC-B3B7-9F033D13FBCE}" presName="sibTrans" presStyleLbl="sibTrans2D1" presStyleIdx="1" presStyleCnt="5"/>
      <dgm:spPr/>
      <dgm:t>
        <a:bodyPr/>
        <a:lstStyle/>
        <a:p>
          <a:endParaRPr lang="en-US"/>
        </a:p>
      </dgm:t>
    </dgm:pt>
    <dgm:pt modelId="{72C17EDB-028D-4189-8100-120CF7D5AEBE}" type="pres">
      <dgm:prSet presAssocID="{5C743ED6-9692-47CC-B3B7-9F033D13FBCE}" presName="connectorText" presStyleLbl="sibTrans2D1" presStyleIdx="1" presStyleCnt="5"/>
      <dgm:spPr/>
      <dgm:t>
        <a:bodyPr/>
        <a:lstStyle/>
        <a:p>
          <a:endParaRPr lang="en-US"/>
        </a:p>
      </dgm:t>
    </dgm:pt>
    <dgm:pt modelId="{D0E2ECEF-38FB-497D-A9E2-A16EDAEA10BE}" type="pres">
      <dgm:prSet presAssocID="{D250D63D-1638-4FFC-825A-5379E96CE5FD}" presName="node" presStyleLbl="node1" presStyleIdx="2" presStyleCnt="6" custScaleX="58977">
        <dgm:presLayoutVars>
          <dgm:bulletEnabled val="1"/>
        </dgm:presLayoutVars>
      </dgm:prSet>
      <dgm:spPr/>
      <dgm:t>
        <a:bodyPr/>
        <a:lstStyle/>
        <a:p>
          <a:endParaRPr lang="en-US"/>
        </a:p>
      </dgm:t>
    </dgm:pt>
    <dgm:pt modelId="{76920151-16B1-43C2-85CB-02EC9F9FD615}" type="pres">
      <dgm:prSet presAssocID="{1BBABEAB-A608-498C-86B3-61372437EF15}" presName="sibTrans" presStyleLbl="sibTrans2D1" presStyleIdx="2" presStyleCnt="5"/>
      <dgm:spPr/>
      <dgm:t>
        <a:bodyPr/>
        <a:lstStyle/>
        <a:p>
          <a:endParaRPr lang="en-US"/>
        </a:p>
      </dgm:t>
    </dgm:pt>
    <dgm:pt modelId="{D2A36D62-5D9A-425C-9914-A866E512231D}" type="pres">
      <dgm:prSet presAssocID="{1BBABEAB-A608-498C-86B3-61372437EF15}" presName="connectorText" presStyleLbl="sibTrans2D1" presStyleIdx="2" presStyleCnt="5"/>
      <dgm:spPr/>
      <dgm:t>
        <a:bodyPr/>
        <a:lstStyle/>
        <a:p>
          <a:endParaRPr lang="en-US"/>
        </a:p>
      </dgm:t>
    </dgm:pt>
    <dgm:pt modelId="{BDDCC332-75F7-4B34-BDA6-A4DCBC5D31D6}" type="pres">
      <dgm:prSet presAssocID="{73926DBE-BFDE-4CEB-8AEA-2F2A9137BF16}" presName="node" presStyleLbl="node1" presStyleIdx="3" presStyleCnt="6" custScaleX="69245" custLinFactNeighborX="7349" custLinFactNeighborY="-5787">
        <dgm:presLayoutVars>
          <dgm:bulletEnabled val="1"/>
        </dgm:presLayoutVars>
      </dgm:prSet>
      <dgm:spPr/>
      <dgm:t>
        <a:bodyPr/>
        <a:lstStyle/>
        <a:p>
          <a:endParaRPr lang="en-US"/>
        </a:p>
      </dgm:t>
    </dgm:pt>
    <dgm:pt modelId="{84329DBE-AA43-48FC-9BF6-EDFF0E2A6644}" type="pres">
      <dgm:prSet presAssocID="{F3E58C6D-1702-49BB-8601-5003E255C9F1}" presName="sibTrans" presStyleLbl="sibTrans2D1" presStyleIdx="3" presStyleCnt="5"/>
      <dgm:spPr/>
      <dgm:t>
        <a:bodyPr/>
        <a:lstStyle/>
        <a:p>
          <a:endParaRPr lang="en-US"/>
        </a:p>
      </dgm:t>
    </dgm:pt>
    <dgm:pt modelId="{0224FBD7-C969-4441-9A5E-8B0115B21413}" type="pres">
      <dgm:prSet presAssocID="{F3E58C6D-1702-49BB-8601-5003E255C9F1}" presName="connectorText" presStyleLbl="sibTrans2D1" presStyleIdx="3" presStyleCnt="5"/>
      <dgm:spPr/>
      <dgm:t>
        <a:bodyPr/>
        <a:lstStyle/>
        <a:p>
          <a:endParaRPr lang="en-US"/>
        </a:p>
      </dgm:t>
    </dgm:pt>
    <dgm:pt modelId="{D4EE00CE-5D88-42A2-9A10-90CADC327899}" type="pres">
      <dgm:prSet presAssocID="{0795AD86-04D4-4DDA-B14D-A9BA374D4B22}" presName="node" presStyleLbl="node1" presStyleIdx="4" presStyleCnt="6" custScaleX="84857">
        <dgm:presLayoutVars>
          <dgm:bulletEnabled val="1"/>
        </dgm:presLayoutVars>
      </dgm:prSet>
      <dgm:spPr/>
      <dgm:t>
        <a:bodyPr/>
        <a:lstStyle/>
        <a:p>
          <a:endParaRPr lang="en-US"/>
        </a:p>
      </dgm:t>
    </dgm:pt>
    <dgm:pt modelId="{45B7CE27-3F62-49E5-9EC5-B8EEC0C2A606}" type="pres">
      <dgm:prSet presAssocID="{58DAB1DD-D69B-4989-B94F-EA5FD7CFCA16}" presName="sibTrans" presStyleLbl="sibTrans2D1" presStyleIdx="4" presStyleCnt="5"/>
      <dgm:spPr/>
      <dgm:t>
        <a:bodyPr/>
        <a:lstStyle/>
        <a:p>
          <a:endParaRPr lang="en-US"/>
        </a:p>
      </dgm:t>
    </dgm:pt>
    <dgm:pt modelId="{E6D7B68F-3F9D-4172-9943-00CDB40ED6DF}" type="pres">
      <dgm:prSet presAssocID="{58DAB1DD-D69B-4989-B94F-EA5FD7CFCA16}" presName="connectorText" presStyleLbl="sibTrans2D1" presStyleIdx="4" presStyleCnt="5"/>
      <dgm:spPr/>
      <dgm:t>
        <a:bodyPr/>
        <a:lstStyle/>
        <a:p>
          <a:endParaRPr lang="en-US"/>
        </a:p>
      </dgm:t>
    </dgm:pt>
    <dgm:pt modelId="{D89ABAA9-C70F-462A-93D9-2AE352B7594C}" type="pres">
      <dgm:prSet presAssocID="{4F068EB6-8B68-4F5F-A17C-EF1C06EBFE35}" presName="node" presStyleLbl="node1" presStyleIdx="5" presStyleCnt="6" custScaleX="39631">
        <dgm:presLayoutVars>
          <dgm:bulletEnabled val="1"/>
        </dgm:presLayoutVars>
      </dgm:prSet>
      <dgm:spPr>
        <a:prstGeom prst="ellipse">
          <a:avLst/>
        </a:prstGeom>
      </dgm:spPr>
      <dgm:t>
        <a:bodyPr/>
        <a:lstStyle/>
        <a:p>
          <a:endParaRPr lang="en-US"/>
        </a:p>
      </dgm:t>
    </dgm:pt>
  </dgm:ptLst>
  <dgm:cxnLst>
    <dgm:cxn modelId="{4499A86D-F25C-46B3-AA41-2F99E4E3EA2A}" type="presOf" srcId="{4F068EB6-8B68-4F5F-A17C-EF1C06EBFE35}" destId="{D89ABAA9-C70F-462A-93D9-2AE352B7594C}" srcOrd="0" destOrd="0" presId="urn:microsoft.com/office/officeart/2005/8/layout/process1"/>
    <dgm:cxn modelId="{C332B51E-62A3-4C21-85C8-A720FF2DDFF0}" srcId="{D81746DD-99FD-4DB7-B390-E32B6CE4A752}" destId="{0795AD86-04D4-4DDA-B14D-A9BA374D4B22}" srcOrd="4" destOrd="0" parTransId="{49C74330-3198-4D77-B160-9E97890BF7C6}" sibTransId="{58DAB1DD-D69B-4989-B94F-EA5FD7CFCA16}"/>
    <dgm:cxn modelId="{921F10F5-865C-485F-93C7-91BC3A6B27E0}" srcId="{D81746DD-99FD-4DB7-B390-E32B6CE4A752}" destId="{1D69B39E-E58E-4B5F-9C7B-6ED50D4F1111}" srcOrd="0" destOrd="0" parTransId="{A6FC7A30-5FC3-4332-B378-54D7873443D5}" sibTransId="{5A28F601-A953-4AE9-863D-A777AC038084}"/>
    <dgm:cxn modelId="{C9B5120D-A45F-4CBD-A8E4-37DD0E9246BA}" type="presOf" srcId="{5A28F601-A953-4AE9-863D-A777AC038084}" destId="{AE60AE6A-FB77-4A30-8758-716CC0FBB41C}" srcOrd="0" destOrd="0" presId="urn:microsoft.com/office/officeart/2005/8/layout/process1"/>
    <dgm:cxn modelId="{FFDD6007-B7F2-41D1-B1E1-C830ACEB4D33}" type="presOf" srcId="{58DAB1DD-D69B-4989-B94F-EA5FD7CFCA16}" destId="{45B7CE27-3F62-49E5-9EC5-B8EEC0C2A606}" srcOrd="0" destOrd="0" presId="urn:microsoft.com/office/officeart/2005/8/layout/process1"/>
    <dgm:cxn modelId="{8C75473C-7972-465E-BF59-87196AF13DA6}" type="presOf" srcId="{5C743ED6-9692-47CC-B3B7-9F033D13FBCE}" destId="{D7D76015-732C-4860-AF66-C0452675C1AD}" srcOrd="0" destOrd="0" presId="urn:microsoft.com/office/officeart/2005/8/layout/process1"/>
    <dgm:cxn modelId="{6C2EFB06-7D57-434D-8AC8-05E616FBDA26}" type="presOf" srcId="{F3E58C6D-1702-49BB-8601-5003E255C9F1}" destId="{84329DBE-AA43-48FC-9BF6-EDFF0E2A6644}" srcOrd="0" destOrd="0" presId="urn:microsoft.com/office/officeart/2005/8/layout/process1"/>
    <dgm:cxn modelId="{1B9A3CB9-2973-4521-BCED-623E7E5452D4}" type="presOf" srcId="{1D69B39E-E58E-4B5F-9C7B-6ED50D4F1111}" destId="{4FD73DFE-9973-410F-9785-9CE8DC835D0F}" srcOrd="0" destOrd="0" presId="urn:microsoft.com/office/officeart/2005/8/layout/process1"/>
    <dgm:cxn modelId="{BE7E6C8A-4866-4F23-AB01-024F3FE8B8B9}" type="presOf" srcId="{58DAB1DD-D69B-4989-B94F-EA5FD7CFCA16}" destId="{E6D7B68F-3F9D-4172-9943-00CDB40ED6DF}" srcOrd="1" destOrd="0" presId="urn:microsoft.com/office/officeart/2005/8/layout/process1"/>
    <dgm:cxn modelId="{5F2DCAC3-F680-4A48-8781-8C979BF68614}" type="presOf" srcId="{D81746DD-99FD-4DB7-B390-E32B6CE4A752}" destId="{14DF9BCC-9FD5-42CC-AAC8-7A1CA759CCA3}" srcOrd="0" destOrd="0" presId="urn:microsoft.com/office/officeart/2005/8/layout/process1"/>
    <dgm:cxn modelId="{9C0ABF7C-CD61-452E-BC37-5FDF027F4F3E}" srcId="{D81746DD-99FD-4DB7-B390-E32B6CE4A752}" destId="{73926DBE-BFDE-4CEB-8AEA-2F2A9137BF16}" srcOrd="3" destOrd="0" parTransId="{1E85A14E-2D35-4C58-B65C-B9E6CB9D4452}" sibTransId="{F3E58C6D-1702-49BB-8601-5003E255C9F1}"/>
    <dgm:cxn modelId="{A79DD5FB-4BB7-4C64-9B2C-734A00D35E3E}" srcId="{D81746DD-99FD-4DB7-B390-E32B6CE4A752}" destId="{D250D63D-1638-4FFC-825A-5379E96CE5FD}" srcOrd="2" destOrd="0" parTransId="{1574333E-741C-4B2D-81CF-564F1F437A81}" sibTransId="{1BBABEAB-A608-498C-86B3-61372437EF15}"/>
    <dgm:cxn modelId="{2EE11AFC-6789-46E8-B955-0B85B075A50B}" type="presOf" srcId="{73926DBE-BFDE-4CEB-8AEA-2F2A9137BF16}" destId="{BDDCC332-75F7-4B34-BDA6-A4DCBC5D31D6}" srcOrd="0" destOrd="0" presId="urn:microsoft.com/office/officeart/2005/8/layout/process1"/>
    <dgm:cxn modelId="{E7A44CDF-20FD-4433-BE83-600406A4FF5C}" type="presOf" srcId="{D250D63D-1638-4FFC-825A-5379E96CE5FD}" destId="{D0E2ECEF-38FB-497D-A9E2-A16EDAEA10BE}" srcOrd="0" destOrd="0" presId="urn:microsoft.com/office/officeart/2005/8/layout/process1"/>
    <dgm:cxn modelId="{91BC41C9-07FB-4D0D-A715-E71E038C5739}" type="presOf" srcId="{1BBABEAB-A608-498C-86B3-61372437EF15}" destId="{D2A36D62-5D9A-425C-9914-A866E512231D}" srcOrd="1" destOrd="0" presId="urn:microsoft.com/office/officeart/2005/8/layout/process1"/>
    <dgm:cxn modelId="{4A086CF6-D3AC-40BE-B581-25B9B7E32201}" type="presOf" srcId="{0795AD86-04D4-4DDA-B14D-A9BA374D4B22}" destId="{D4EE00CE-5D88-42A2-9A10-90CADC327899}" srcOrd="0" destOrd="0" presId="urn:microsoft.com/office/officeart/2005/8/layout/process1"/>
    <dgm:cxn modelId="{D989A509-D3FA-4318-89E5-266504B7D060}" type="presOf" srcId="{5C743ED6-9692-47CC-B3B7-9F033D13FBCE}" destId="{72C17EDB-028D-4189-8100-120CF7D5AEBE}" srcOrd="1" destOrd="0" presId="urn:microsoft.com/office/officeart/2005/8/layout/process1"/>
    <dgm:cxn modelId="{8EE60619-1543-46F7-BA96-94DFACE9378D}" srcId="{D81746DD-99FD-4DB7-B390-E32B6CE4A752}" destId="{FA5ACD8D-0D18-4AEC-96BF-FE86723263A6}" srcOrd="1" destOrd="0" parTransId="{67590867-AFCD-445E-93C4-DD311C95AE77}" sibTransId="{5C743ED6-9692-47CC-B3B7-9F033D13FBCE}"/>
    <dgm:cxn modelId="{27A2FA3A-9F14-43DC-B854-0057A73287E3}" type="presOf" srcId="{FA5ACD8D-0D18-4AEC-96BF-FE86723263A6}" destId="{10EF85F6-23D1-4943-8A5C-731F418390FF}" srcOrd="0" destOrd="0" presId="urn:microsoft.com/office/officeart/2005/8/layout/process1"/>
    <dgm:cxn modelId="{EAFDFDFA-16CA-49EE-9D02-A0CDEB76E072}" srcId="{D81746DD-99FD-4DB7-B390-E32B6CE4A752}" destId="{4F068EB6-8B68-4F5F-A17C-EF1C06EBFE35}" srcOrd="5" destOrd="0" parTransId="{48FD0C60-AD3D-4EE3-A10A-16191BA1BB36}" sibTransId="{61694ED9-D28E-41BF-8D81-B5E30165398C}"/>
    <dgm:cxn modelId="{F018FF57-4369-4A5F-A9DB-617CD9F9AEB1}" type="presOf" srcId="{5A28F601-A953-4AE9-863D-A777AC038084}" destId="{C9E4B121-BBCE-4A74-8434-6803265E05A4}" srcOrd="1" destOrd="0" presId="urn:microsoft.com/office/officeart/2005/8/layout/process1"/>
    <dgm:cxn modelId="{EED74525-6912-40ED-B2F9-48C9D6FAB365}" type="presOf" srcId="{F3E58C6D-1702-49BB-8601-5003E255C9F1}" destId="{0224FBD7-C969-4441-9A5E-8B0115B21413}" srcOrd="1" destOrd="0" presId="urn:microsoft.com/office/officeart/2005/8/layout/process1"/>
    <dgm:cxn modelId="{E60D4F6F-3900-48C2-A1DF-1CA73F20E343}" type="presOf" srcId="{1BBABEAB-A608-498C-86B3-61372437EF15}" destId="{76920151-16B1-43C2-85CB-02EC9F9FD615}" srcOrd="0" destOrd="0" presId="urn:microsoft.com/office/officeart/2005/8/layout/process1"/>
    <dgm:cxn modelId="{D21EA5AD-0F1E-47B5-A93E-C2D2219EEE2A}" type="presParOf" srcId="{14DF9BCC-9FD5-42CC-AAC8-7A1CA759CCA3}" destId="{4FD73DFE-9973-410F-9785-9CE8DC835D0F}" srcOrd="0" destOrd="0" presId="urn:microsoft.com/office/officeart/2005/8/layout/process1"/>
    <dgm:cxn modelId="{796D800B-CAA9-4BA8-9AA9-CB777EC3D42B}" type="presParOf" srcId="{14DF9BCC-9FD5-42CC-AAC8-7A1CA759CCA3}" destId="{AE60AE6A-FB77-4A30-8758-716CC0FBB41C}" srcOrd="1" destOrd="0" presId="urn:microsoft.com/office/officeart/2005/8/layout/process1"/>
    <dgm:cxn modelId="{0875E59D-9998-473E-B511-B8398DB980EF}" type="presParOf" srcId="{AE60AE6A-FB77-4A30-8758-716CC0FBB41C}" destId="{C9E4B121-BBCE-4A74-8434-6803265E05A4}" srcOrd="0" destOrd="0" presId="urn:microsoft.com/office/officeart/2005/8/layout/process1"/>
    <dgm:cxn modelId="{A57A0C76-34CE-4F5E-81E3-A0B88A9B6103}" type="presParOf" srcId="{14DF9BCC-9FD5-42CC-AAC8-7A1CA759CCA3}" destId="{10EF85F6-23D1-4943-8A5C-731F418390FF}" srcOrd="2" destOrd="0" presId="urn:microsoft.com/office/officeart/2005/8/layout/process1"/>
    <dgm:cxn modelId="{50AE9966-8EFD-42D8-8972-5560A4335391}" type="presParOf" srcId="{14DF9BCC-9FD5-42CC-AAC8-7A1CA759CCA3}" destId="{D7D76015-732C-4860-AF66-C0452675C1AD}" srcOrd="3" destOrd="0" presId="urn:microsoft.com/office/officeart/2005/8/layout/process1"/>
    <dgm:cxn modelId="{AC4872B4-9E3A-45F7-A82F-FF927F9B25FD}" type="presParOf" srcId="{D7D76015-732C-4860-AF66-C0452675C1AD}" destId="{72C17EDB-028D-4189-8100-120CF7D5AEBE}" srcOrd="0" destOrd="0" presId="urn:microsoft.com/office/officeart/2005/8/layout/process1"/>
    <dgm:cxn modelId="{72E6E41A-B68C-416C-80D8-2340FE92CD83}" type="presParOf" srcId="{14DF9BCC-9FD5-42CC-AAC8-7A1CA759CCA3}" destId="{D0E2ECEF-38FB-497D-A9E2-A16EDAEA10BE}" srcOrd="4" destOrd="0" presId="urn:microsoft.com/office/officeart/2005/8/layout/process1"/>
    <dgm:cxn modelId="{7138B8F5-66AE-4058-9C39-7CFDB0FF64DA}" type="presParOf" srcId="{14DF9BCC-9FD5-42CC-AAC8-7A1CA759CCA3}" destId="{76920151-16B1-43C2-85CB-02EC9F9FD615}" srcOrd="5" destOrd="0" presId="urn:microsoft.com/office/officeart/2005/8/layout/process1"/>
    <dgm:cxn modelId="{E46EF56A-A291-4C5D-A425-FCC6AEA5C220}" type="presParOf" srcId="{76920151-16B1-43C2-85CB-02EC9F9FD615}" destId="{D2A36D62-5D9A-425C-9914-A866E512231D}" srcOrd="0" destOrd="0" presId="urn:microsoft.com/office/officeart/2005/8/layout/process1"/>
    <dgm:cxn modelId="{31D654E8-7160-4CAA-9597-2220D69C3DC7}" type="presParOf" srcId="{14DF9BCC-9FD5-42CC-AAC8-7A1CA759CCA3}" destId="{BDDCC332-75F7-4B34-BDA6-A4DCBC5D31D6}" srcOrd="6" destOrd="0" presId="urn:microsoft.com/office/officeart/2005/8/layout/process1"/>
    <dgm:cxn modelId="{E1DF5AD0-AAD2-4174-AD01-56DAA0417C28}" type="presParOf" srcId="{14DF9BCC-9FD5-42CC-AAC8-7A1CA759CCA3}" destId="{84329DBE-AA43-48FC-9BF6-EDFF0E2A6644}" srcOrd="7" destOrd="0" presId="urn:microsoft.com/office/officeart/2005/8/layout/process1"/>
    <dgm:cxn modelId="{28D2D482-9060-4E41-BEDF-B647F538DDDB}" type="presParOf" srcId="{84329DBE-AA43-48FC-9BF6-EDFF0E2A6644}" destId="{0224FBD7-C969-4441-9A5E-8B0115B21413}" srcOrd="0" destOrd="0" presId="urn:microsoft.com/office/officeart/2005/8/layout/process1"/>
    <dgm:cxn modelId="{24D430FB-D925-4A7B-B86A-217DDA481966}" type="presParOf" srcId="{14DF9BCC-9FD5-42CC-AAC8-7A1CA759CCA3}" destId="{D4EE00CE-5D88-42A2-9A10-90CADC327899}" srcOrd="8" destOrd="0" presId="urn:microsoft.com/office/officeart/2005/8/layout/process1"/>
    <dgm:cxn modelId="{BDFD7D44-32A0-451F-B292-478AD38E41F6}" type="presParOf" srcId="{14DF9BCC-9FD5-42CC-AAC8-7A1CA759CCA3}" destId="{45B7CE27-3F62-49E5-9EC5-B8EEC0C2A606}" srcOrd="9" destOrd="0" presId="urn:microsoft.com/office/officeart/2005/8/layout/process1"/>
    <dgm:cxn modelId="{BE781471-D68B-4175-82DD-E210C8B346BD}" type="presParOf" srcId="{45B7CE27-3F62-49E5-9EC5-B8EEC0C2A606}" destId="{E6D7B68F-3F9D-4172-9943-00CDB40ED6DF}" srcOrd="0" destOrd="0" presId="urn:microsoft.com/office/officeart/2005/8/layout/process1"/>
    <dgm:cxn modelId="{4C5D8A59-6895-4772-B1CA-D922E3C239A7}" type="presParOf" srcId="{14DF9BCC-9FD5-42CC-AAC8-7A1CA759CCA3}" destId="{D89ABAA9-C70F-462A-93D9-2AE352B7594C}" srcOrd="10" destOrd="0" presId="urn:microsoft.com/office/officeart/2005/8/layout/process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1746DD-99FD-4DB7-B390-E32B6CE4A752}" type="doc">
      <dgm:prSet loTypeId="urn:microsoft.com/office/officeart/2005/8/layout/process1" loCatId="process" qsTypeId="urn:microsoft.com/office/officeart/2005/8/quickstyle/simple5" qsCatId="simple" csTypeId="urn:microsoft.com/office/officeart/2005/8/colors/accent1_1" csCatId="accent1" phldr="1"/>
      <dgm:spPr/>
      <dgm:t>
        <a:bodyPr/>
        <a:lstStyle/>
        <a:p>
          <a:endParaRPr lang="en-US"/>
        </a:p>
      </dgm:t>
    </dgm:pt>
    <dgm:pt modelId="{F2CBCEC4-B1C1-400A-A31A-67D37E85A7D0}">
      <dgm:prSet phldrT="[Text]" custT="1"/>
      <dgm:spPr>
        <a:solidFill>
          <a:srgbClr val="00B0F0"/>
        </a:solidFill>
      </dgm:spPr>
      <dgm:t>
        <a:bodyPr/>
        <a:lstStyle/>
        <a:p>
          <a:r>
            <a:rPr lang="en-US" sz="1200" smtClean="0">
              <a:latin typeface="Arial" panose="020B0604020202020204" pitchFamily="34" charset="0"/>
              <a:cs typeface="Arial" panose="020B0604020202020204" pitchFamily="34" charset="0"/>
            </a:rPr>
            <a:t>A</a:t>
          </a:r>
          <a:endParaRPr lang="en-US" sz="1100">
            <a:latin typeface="Arial" panose="020B0604020202020204" pitchFamily="34" charset="0"/>
            <a:cs typeface="Arial" panose="020B0604020202020204" pitchFamily="34" charset="0"/>
          </a:endParaRPr>
        </a:p>
      </dgm:t>
    </dgm:pt>
    <dgm:pt modelId="{EF5EA37E-AECD-4A82-B47D-26730A4EF982}" type="parTrans" cxnId="{5095120D-88CB-4764-A9ED-02361EBAF0C3}">
      <dgm:prSet/>
      <dgm:spPr/>
      <dgm:t>
        <a:bodyPr/>
        <a:lstStyle/>
        <a:p>
          <a:endParaRPr lang="en-US"/>
        </a:p>
      </dgm:t>
    </dgm:pt>
    <dgm:pt modelId="{7B2D0D59-F7DA-459D-8E0E-E0CE59472D06}" type="sibTrans" cxnId="{5095120D-88CB-4764-A9ED-02361EBAF0C3}">
      <dgm:prSet/>
      <dgm:spPr/>
      <dgm:t>
        <a:bodyPr/>
        <a:lstStyle/>
        <a:p>
          <a:endParaRPr lang="en-US"/>
        </a:p>
      </dgm:t>
    </dgm:pt>
    <dgm:pt modelId="{88B99833-9C8B-48B1-AE9C-A6BD1CCC73D7}">
      <dgm:prSet phldrT="[Text]" custT="1"/>
      <dgm:spPr>
        <a:solidFill>
          <a:srgbClr val="008A3E"/>
        </a:solidFill>
      </dgm:spPr>
      <dgm:t>
        <a:bodyPr/>
        <a:lstStyle/>
        <a:p>
          <a:r>
            <a:rPr lang="en-US" sz="1400" b="1" smtClean="0">
              <a:latin typeface="Arial" panose="020B0604020202020204" pitchFamily="34" charset="0"/>
              <a:cs typeface="Arial" panose="020B0604020202020204" pitchFamily="34" charset="0"/>
            </a:rPr>
            <a:t>Verify</a:t>
          </a:r>
          <a:endParaRPr lang="en-US" sz="1400" b="1" dirty="0">
            <a:latin typeface="Arial" panose="020B0604020202020204" pitchFamily="34" charset="0"/>
            <a:cs typeface="Arial" panose="020B0604020202020204" pitchFamily="34" charset="0"/>
          </a:endParaRPr>
        </a:p>
      </dgm:t>
    </dgm:pt>
    <dgm:pt modelId="{9F662863-A8F3-4B7D-AA80-9A7ECDB4A259}" type="parTrans" cxnId="{2DB800CC-A435-4065-A7C4-438438A3AF82}">
      <dgm:prSet/>
      <dgm:spPr/>
      <dgm:t>
        <a:bodyPr/>
        <a:lstStyle/>
        <a:p>
          <a:endParaRPr lang="en-US"/>
        </a:p>
      </dgm:t>
    </dgm:pt>
    <dgm:pt modelId="{C21880A2-CA20-4FC1-8FC6-3E51BF4170C0}" type="sibTrans" cxnId="{2DB800CC-A435-4065-A7C4-438438A3AF82}">
      <dgm:prSet/>
      <dgm:spPr/>
      <dgm:t>
        <a:bodyPr/>
        <a:lstStyle/>
        <a:p>
          <a:endParaRPr lang="en-US"/>
        </a:p>
      </dgm:t>
    </dgm:pt>
    <dgm:pt modelId="{8BF665F6-41F5-4B11-B996-42D150A7752D}">
      <dgm:prSet custT="1"/>
      <dgm:spPr>
        <a:solidFill>
          <a:schemeClr val="accent4">
            <a:lumMod val="60000"/>
            <a:lumOff val="40000"/>
          </a:schemeClr>
        </a:solidFill>
      </dgm:spPr>
      <dgm:t>
        <a:bodyPr/>
        <a:lstStyle/>
        <a:p>
          <a:r>
            <a:rPr lang="en-US" sz="1200" smtClean="0">
              <a:latin typeface="Arial" panose="020B0604020202020204" pitchFamily="34" charset="0"/>
              <a:cs typeface="Arial" panose="020B0604020202020204" pitchFamily="34" charset="0"/>
            </a:rPr>
            <a:t>RC1</a:t>
          </a:r>
          <a:endParaRPr lang="en-US" sz="1100" dirty="0">
            <a:latin typeface="Arial" panose="020B0604020202020204" pitchFamily="34" charset="0"/>
            <a:cs typeface="Arial" panose="020B0604020202020204" pitchFamily="34" charset="0"/>
          </a:endParaRPr>
        </a:p>
      </dgm:t>
    </dgm:pt>
    <dgm:pt modelId="{B1EC8AEA-0411-4CD3-A972-FDC7C4C55DBA}" type="parTrans" cxnId="{8D4C24A6-A323-4C0B-AA5F-0AC822C09C45}">
      <dgm:prSet/>
      <dgm:spPr/>
      <dgm:t>
        <a:bodyPr/>
        <a:lstStyle/>
        <a:p>
          <a:endParaRPr lang="en-US"/>
        </a:p>
      </dgm:t>
    </dgm:pt>
    <dgm:pt modelId="{AC95433A-4B8B-4A82-A8DD-B672DF0ABC08}" type="sibTrans" cxnId="{8D4C24A6-A323-4C0B-AA5F-0AC822C09C45}">
      <dgm:prSet/>
      <dgm:spPr/>
      <dgm:t>
        <a:bodyPr/>
        <a:lstStyle/>
        <a:p>
          <a:endParaRPr lang="en-US"/>
        </a:p>
      </dgm:t>
    </dgm:pt>
    <dgm:pt modelId="{0474A3C0-2967-4DEC-BE69-88C80FBD9305}">
      <dgm:prSet phldrT="[Text]" custT="1"/>
      <dgm:spPr>
        <a:solidFill>
          <a:schemeClr val="accent4">
            <a:lumMod val="60000"/>
            <a:lumOff val="40000"/>
          </a:schemeClr>
        </a:solidFill>
      </dgm:spPr>
      <dgm:t>
        <a:bodyPr/>
        <a:lstStyle/>
        <a:p>
          <a:r>
            <a:rPr lang="en-US" sz="1200" dirty="0" smtClean="0">
              <a:latin typeface="Arial" panose="020B0604020202020204" pitchFamily="34" charset="0"/>
              <a:cs typeface="Arial" panose="020B0604020202020204" pitchFamily="34" charset="0"/>
            </a:rPr>
            <a:t>RC2</a:t>
          </a:r>
          <a:endParaRPr lang="en-US" sz="1200" dirty="0">
            <a:latin typeface="Arial" panose="020B0604020202020204" pitchFamily="34" charset="0"/>
            <a:cs typeface="Arial" panose="020B0604020202020204" pitchFamily="34" charset="0"/>
          </a:endParaRPr>
        </a:p>
      </dgm:t>
    </dgm:pt>
    <dgm:pt modelId="{836BEC2B-E09E-428D-B8CA-BC85D1DF1F6B}" type="parTrans" cxnId="{A0400EFF-17DB-4C4E-9F3D-65DB5F5E1D6D}">
      <dgm:prSet/>
      <dgm:spPr/>
      <dgm:t>
        <a:bodyPr/>
        <a:lstStyle/>
        <a:p>
          <a:endParaRPr lang="en-US"/>
        </a:p>
      </dgm:t>
    </dgm:pt>
    <dgm:pt modelId="{F763056F-72EA-456C-AA37-024E8C1AA584}" type="sibTrans" cxnId="{A0400EFF-17DB-4C4E-9F3D-65DB5F5E1D6D}">
      <dgm:prSet/>
      <dgm:spPr/>
      <dgm:t>
        <a:bodyPr/>
        <a:lstStyle/>
        <a:p>
          <a:endParaRPr lang="en-US"/>
        </a:p>
      </dgm:t>
    </dgm:pt>
    <dgm:pt modelId="{394EED40-D9D8-4B9D-B78B-059F939844DC}">
      <dgm:prSet custT="1"/>
      <dgm:spPr>
        <a:solidFill>
          <a:schemeClr val="accent4">
            <a:lumMod val="60000"/>
            <a:lumOff val="40000"/>
          </a:schemeClr>
        </a:solidFill>
      </dgm:spPr>
      <dgm:t>
        <a:bodyPr/>
        <a:lstStyle/>
        <a:p>
          <a:r>
            <a:rPr lang="en-US" sz="1200" smtClean="0">
              <a:latin typeface="Arial" panose="020B0604020202020204" pitchFamily="34" charset="0"/>
              <a:cs typeface="Arial" panose="020B0604020202020204" pitchFamily="34" charset="0"/>
            </a:rPr>
            <a:t>Burning</a:t>
          </a:r>
          <a:endParaRPr lang="en-US" sz="1100" dirty="0">
            <a:latin typeface="Arial" panose="020B0604020202020204" pitchFamily="34" charset="0"/>
            <a:cs typeface="Arial" panose="020B0604020202020204" pitchFamily="34" charset="0"/>
          </a:endParaRPr>
        </a:p>
      </dgm:t>
    </dgm:pt>
    <dgm:pt modelId="{BBB87B50-57D7-4D56-B1C1-6CB3569C302A}" type="sibTrans" cxnId="{0F38F749-0B47-4F64-9157-7FCE54189DBF}">
      <dgm:prSet/>
      <dgm:spPr/>
      <dgm:t>
        <a:bodyPr/>
        <a:lstStyle/>
        <a:p>
          <a:endParaRPr lang="en-US"/>
        </a:p>
      </dgm:t>
    </dgm:pt>
    <dgm:pt modelId="{62FE3FAB-23AE-45CA-88D4-0258913E58A8}" type="parTrans" cxnId="{0F38F749-0B47-4F64-9157-7FCE54189DBF}">
      <dgm:prSet/>
      <dgm:spPr/>
      <dgm:t>
        <a:bodyPr/>
        <a:lstStyle/>
        <a:p>
          <a:endParaRPr lang="en-US"/>
        </a:p>
      </dgm:t>
    </dgm:pt>
    <dgm:pt modelId="{6C2B87EC-5495-4294-A226-B077C3DEB3D5}">
      <dgm:prSet phldrT="[Text]"/>
      <dgm:spPr>
        <a:solidFill>
          <a:srgbClr val="008A3E"/>
        </a:solidFill>
      </dgm:spPr>
      <dgm:t>
        <a:bodyPr/>
        <a:lstStyle/>
        <a:p>
          <a:r>
            <a:rPr lang="en-US" smtClean="0">
              <a:latin typeface="Arial" panose="020B0604020202020204" pitchFamily="34" charset="0"/>
              <a:cs typeface="Arial" panose="020B0604020202020204" pitchFamily="34" charset="0"/>
            </a:rPr>
            <a:t>OK</a:t>
          </a:r>
          <a:endParaRPr lang="en-US" dirty="0">
            <a:latin typeface="Arial" panose="020B0604020202020204" pitchFamily="34" charset="0"/>
            <a:cs typeface="Arial" panose="020B0604020202020204" pitchFamily="34" charset="0"/>
          </a:endParaRPr>
        </a:p>
      </dgm:t>
    </dgm:pt>
    <dgm:pt modelId="{9D9B1065-1BC6-4FF5-B18A-55036D049C42}" type="parTrans" cxnId="{34647738-3F25-4A08-BFAB-38B5546D36E8}">
      <dgm:prSet/>
      <dgm:spPr/>
      <dgm:t>
        <a:bodyPr/>
        <a:lstStyle/>
        <a:p>
          <a:endParaRPr lang="en-US"/>
        </a:p>
      </dgm:t>
    </dgm:pt>
    <dgm:pt modelId="{9DFD611A-F050-4106-9E87-9373F642D5FE}" type="sibTrans" cxnId="{34647738-3F25-4A08-BFAB-38B5546D36E8}">
      <dgm:prSet/>
      <dgm:spPr/>
      <dgm:t>
        <a:bodyPr/>
        <a:lstStyle/>
        <a:p>
          <a:endParaRPr lang="en-US"/>
        </a:p>
      </dgm:t>
    </dgm:pt>
    <dgm:pt modelId="{14DF9BCC-9FD5-42CC-AAC8-7A1CA759CCA3}" type="pres">
      <dgm:prSet presAssocID="{D81746DD-99FD-4DB7-B390-E32B6CE4A752}" presName="Name0" presStyleCnt="0">
        <dgm:presLayoutVars>
          <dgm:dir/>
          <dgm:resizeHandles val="exact"/>
        </dgm:presLayoutVars>
      </dgm:prSet>
      <dgm:spPr/>
      <dgm:t>
        <a:bodyPr/>
        <a:lstStyle/>
        <a:p>
          <a:endParaRPr lang="en-US"/>
        </a:p>
      </dgm:t>
    </dgm:pt>
    <dgm:pt modelId="{0A671DE1-F7CE-4E01-8239-B744909054DB}" type="pres">
      <dgm:prSet presAssocID="{F2CBCEC4-B1C1-400A-A31A-67D37E85A7D0}" presName="node" presStyleLbl="node1" presStyleIdx="0" presStyleCnt="6" custScaleX="38360">
        <dgm:presLayoutVars>
          <dgm:bulletEnabled val="1"/>
        </dgm:presLayoutVars>
      </dgm:prSet>
      <dgm:spPr>
        <a:prstGeom prst="ellipse">
          <a:avLst/>
        </a:prstGeom>
      </dgm:spPr>
      <dgm:t>
        <a:bodyPr/>
        <a:lstStyle/>
        <a:p>
          <a:endParaRPr lang="en-US"/>
        </a:p>
      </dgm:t>
    </dgm:pt>
    <dgm:pt modelId="{1AABE718-A0CE-4969-8512-41ED851256CB}" type="pres">
      <dgm:prSet presAssocID="{7B2D0D59-F7DA-459D-8E0E-E0CE59472D06}" presName="sibTrans" presStyleLbl="sibTrans2D1" presStyleIdx="0" presStyleCnt="5"/>
      <dgm:spPr/>
      <dgm:t>
        <a:bodyPr/>
        <a:lstStyle/>
        <a:p>
          <a:endParaRPr lang="en-US"/>
        </a:p>
      </dgm:t>
    </dgm:pt>
    <dgm:pt modelId="{0D7A8A55-0639-46A9-8ECA-D802853404D3}" type="pres">
      <dgm:prSet presAssocID="{7B2D0D59-F7DA-459D-8E0E-E0CE59472D06}" presName="connectorText" presStyleLbl="sibTrans2D1" presStyleIdx="0" presStyleCnt="5"/>
      <dgm:spPr/>
      <dgm:t>
        <a:bodyPr/>
        <a:lstStyle/>
        <a:p>
          <a:endParaRPr lang="en-US"/>
        </a:p>
      </dgm:t>
    </dgm:pt>
    <dgm:pt modelId="{16E1BA69-A117-4DC4-A7F7-F16553395138}" type="pres">
      <dgm:prSet presAssocID="{394EED40-D9D8-4B9D-B78B-059F939844DC}" presName="node" presStyleLbl="node1" presStyleIdx="1" presStyleCnt="6" custScaleX="36500">
        <dgm:presLayoutVars>
          <dgm:bulletEnabled val="1"/>
        </dgm:presLayoutVars>
      </dgm:prSet>
      <dgm:spPr/>
      <dgm:t>
        <a:bodyPr/>
        <a:lstStyle/>
        <a:p>
          <a:endParaRPr lang="en-US"/>
        </a:p>
      </dgm:t>
    </dgm:pt>
    <dgm:pt modelId="{87C75923-6D22-4376-AD14-9B8A9C1FB8DE}" type="pres">
      <dgm:prSet presAssocID="{BBB87B50-57D7-4D56-B1C1-6CB3569C302A}" presName="sibTrans" presStyleLbl="sibTrans2D1" presStyleIdx="1" presStyleCnt="5"/>
      <dgm:spPr/>
      <dgm:t>
        <a:bodyPr/>
        <a:lstStyle/>
        <a:p>
          <a:endParaRPr lang="en-US"/>
        </a:p>
      </dgm:t>
    </dgm:pt>
    <dgm:pt modelId="{84AA25C9-CFDA-4F00-B390-D4D332812B41}" type="pres">
      <dgm:prSet presAssocID="{BBB87B50-57D7-4D56-B1C1-6CB3569C302A}" presName="connectorText" presStyleLbl="sibTrans2D1" presStyleIdx="1" presStyleCnt="5"/>
      <dgm:spPr/>
      <dgm:t>
        <a:bodyPr/>
        <a:lstStyle/>
        <a:p>
          <a:endParaRPr lang="en-US"/>
        </a:p>
      </dgm:t>
    </dgm:pt>
    <dgm:pt modelId="{E377BC9B-FF63-4296-9F15-22B05BD2022A}" type="pres">
      <dgm:prSet presAssocID="{8BF665F6-41F5-4B11-B996-42D150A7752D}" presName="node" presStyleLbl="node1" presStyleIdx="2" presStyleCnt="6" custScaleX="48762">
        <dgm:presLayoutVars>
          <dgm:bulletEnabled val="1"/>
        </dgm:presLayoutVars>
      </dgm:prSet>
      <dgm:spPr/>
      <dgm:t>
        <a:bodyPr/>
        <a:lstStyle/>
        <a:p>
          <a:endParaRPr lang="en-US"/>
        </a:p>
      </dgm:t>
    </dgm:pt>
    <dgm:pt modelId="{56C66FD8-CBB0-4F06-B56B-7A15DF0E0EDE}" type="pres">
      <dgm:prSet presAssocID="{AC95433A-4B8B-4A82-A8DD-B672DF0ABC08}" presName="sibTrans" presStyleLbl="sibTrans2D1" presStyleIdx="2" presStyleCnt="5"/>
      <dgm:spPr/>
      <dgm:t>
        <a:bodyPr/>
        <a:lstStyle/>
        <a:p>
          <a:endParaRPr lang="en-US"/>
        </a:p>
      </dgm:t>
    </dgm:pt>
    <dgm:pt modelId="{ED98B5B7-9C27-4C7E-8C7A-385BAC37C464}" type="pres">
      <dgm:prSet presAssocID="{AC95433A-4B8B-4A82-A8DD-B672DF0ABC08}" presName="connectorText" presStyleLbl="sibTrans2D1" presStyleIdx="2" presStyleCnt="5"/>
      <dgm:spPr/>
      <dgm:t>
        <a:bodyPr/>
        <a:lstStyle/>
        <a:p>
          <a:endParaRPr lang="en-US"/>
        </a:p>
      </dgm:t>
    </dgm:pt>
    <dgm:pt modelId="{8BF330F7-59ED-4C09-AAE4-FD8A7FB7E3F4}" type="pres">
      <dgm:prSet presAssocID="{88B99833-9C8B-48B1-AE9C-A6BD1CCC73D7}" presName="node" presStyleLbl="node1" presStyleIdx="3" presStyleCnt="6" custScaleX="36921">
        <dgm:presLayoutVars>
          <dgm:bulletEnabled val="1"/>
        </dgm:presLayoutVars>
      </dgm:prSet>
      <dgm:spPr/>
      <dgm:t>
        <a:bodyPr/>
        <a:lstStyle/>
        <a:p>
          <a:endParaRPr lang="en-US"/>
        </a:p>
      </dgm:t>
    </dgm:pt>
    <dgm:pt modelId="{9F917EA2-F618-4F0F-84AE-5D31E4226EEB}" type="pres">
      <dgm:prSet presAssocID="{C21880A2-CA20-4FC1-8FC6-3E51BF4170C0}" presName="sibTrans" presStyleLbl="sibTrans2D1" presStyleIdx="3" presStyleCnt="5"/>
      <dgm:spPr/>
      <dgm:t>
        <a:bodyPr/>
        <a:lstStyle/>
        <a:p>
          <a:endParaRPr lang="en-US"/>
        </a:p>
      </dgm:t>
    </dgm:pt>
    <dgm:pt modelId="{1A2A29E8-67F7-46C2-BA4A-91A8A714EF03}" type="pres">
      <dgm:prSet presAssocID="{C21880A2-CA20-4FC1-8FC6-3E51BF4170C0}" presName="connectorText" presStyleLbl="sibTrans2D1" presStyleIdx="3" presStyleCnt="5"/>
      <dgm:spPr/>
      <dgm:t>
        <a:bodyPr/>
        <a:lstStyle/>
        <a:p>
          <a:endParaRPr lang="en-US"/>
        </a:p>
      </dgm:t>
    </dgm:pt>
    <dgm:pt modelId="{DF50DFEB-A54F-4AC8-9836-91007D8B58C8}" type="pres">
      <dgm:prSet presAssocID="{0474A3C0-2967-4DEC-BE69-88C80FBD9305}" presName="node" presStyleLbl="node1" presStyleIdx="4" presStyleCnt="6" custScaleX="60221">
        <dgm:presLayoutVars>
          <dgm:bulletEnabled val="1"/>
        </dgm:presLayoutVars>
      </dgm:prSet>
      <dgm:spPr/>
      <dgm:t>
        <a:bodyPr/>
        <a:lstStyle/>
        <a:p>
          <a:endParaRPr lang="en-US"/>
        </a:p>
      </dgm:t>
    </dgm:pt>
    <dgm:pt modelId="{BB53D4A0-C707-4D74-B332-BC31B6BC8B39}" type="pres">
      <dgm:prSet presAssocID="{F763056F-72EA-456C-AA37-024E8C1AA584}" presName="sibTrans" presStyleLbl="sibTrans2D1" presStyleIdx="4" presStyleCnt="5"/>
      <dgm:spPr/>
      <dgm:t>
        <a:bodyPr/>
        <a:lstStyle/>
        <a:p>
          <a:endParaRPr lang="en-US"/>
        </a:p>
      </dgm:t>
    </dgm:pt>
    <dgm:pt modelId="{1A4732A7-1E0A-4E01-A016-4984651E962C}" type="pres">
      <dgm:prSet presAssocID="{F763056F-72EA-456C-AA37-024E8C1AA584}" presName="connectorText" presStyleLbl="sibTrans2D1" presStyleIdx="4" presStyleCnt="5"/>
      <dgm:spPr/>
      <dgm:t>
        <a:bodyPr/>
        <a:lstStyle/>
        <a:p>
          <a:endParaRPr lang="en-US"/>
        </a:p>
      </dgm:t>
    </dgm:pt>
    <dgm:pt modelId="{D80DA4BE-40F2-43B7-9366-4ACC60A5FB3F}" type="pres">
      <dgm:prSet presAssocID="{6C2B87EC-5495-4294-A226-B077C3DEB3D5}" presName="node" presStyleLbl="node1" presStyleIdx="5" presStyleCnt="6" custScaleX="60221">
        <dgm:presLayoutVars>
          <dgm:bulletEnabled val="1"/>
        </dgm:presLayoutVars>
      </dgm:prSet>
      <dgm:spPr/>
      <dgm:t>
        <a:bodyPr/>
        <a:lstStyle/>
        <a:p>
          <a:endParaRPr lang="en-US"/>
        </a:p>
      </dgm:t>
    </dgm:pt>
  </dgm:ptLst>
  <dgm:cxnLst>
    <dgm:cxn modelId="{F9348C56-FCA9-496E-A765-E4A24AF61E00}" type="presOf" srcId="{C21880A2-CA20-4FC1-8FC6-3E51BF4170C0}" destId="{1A2A29E8-67F7-46C2-BA4A-91A8A714EF03}" srcOrd="1" destOrd="0" presId="urn:microsoft.com/office/officeart/2005/8/layout/process1"/>
    <dgm:cxn modelId="{8D4C24A6-A323-4C0B-AA5F-0AC822C09C45}" srcId="{D81746DD-99FD-4DB7-B390-E32B6CE4A752}" destId="{8BF665F6-41F5-4B11-B996-42D150A7752D}" srcOrd="2" destOrd="0" parTransId="{B1EC8AEA-0411-4CD3-A972-FDC7C4C55DBA}" sibTransId="{AC95433A-4B8B-4A82-A8DD-B672DF0ABC08}"/>
    <dgm:cxn modelId="{EB20D447-FE0C-4484-A260-F31C17B342F8}" type="presOf" srcId="{BBB87B50-57D7-4D56-B1C1-6CB3569C302A}" destId="{84AA25C9-CFDA-4F00-B390-D4D332812B41}" srcOrd="1" destOrd="0" presId="urn:microsoft.com/office/officeart/2005/8/layout/process1"/>
    <dgm:cxn modelId="{A4A9F7BA-D2B2-40A1-8885-C02D496123FB}" type="presOf" srcId="{C21880A2-CA20-4FC1-8FC6-3E51BF4170C0}" destId="{9F917EA2-F618-4F0F-84AE-5D31E4226EEB}" srcOrd="0" destOrd="0" presId="urn:microsoft.com/office/officeart/2005/8/layout/process1"/>
    <dgm:cxn modelId="{F21EB7FC-4031-4AB3-B66C-B38FBC97F66E}" type="presOf" srcId="{7B2D0D59-F7DA-459D-8E0E-E0CE59472D06}" destId="{1AABE718-A0CE-4969-8512-41ED851256CB}" srcOrd="0" destOrd="0" presId="urn:microsoft.com/office/officeart/2005/8/layout/process1"/>
    <dgm:cxn modelId="{85CFD94E-9164-4207-8FB3-E63EE055A7AE}" type="presOf" srcId="{7B2D0D59-F7DA-459D-8E0E-E0CE59472D06}" destId="{0D7A8A55-0639-46A9-8ECA-D802853404D3}" srcOrd="1" destOrd="0" presId="urn:microsoft.com/office/officeart/2005/8/layout/process1"/>
    <dgm:cxn modelId="{D875897E-EA4B-4826-B832-02FDA69178B3}" type="presOf" srcId="{BBB87B50-57D7-4D56-B1C1-6CB3569C302A}" destId="{87C75923-6D22-4376-AD14-9B8A9C1FB8DE}" srcOrd="0" destOrd="0" presId="urn:microsoft.com/office/officeart/2005/8/layout/process1"/>
    <dgm:cxn modelId="{72F331E1-D6EB-4D5D-BA25-185180FF21BF}" type="presOf" srcId="{F763056F-72EA-456C-AA37-024E8C1AA584}" destId="{BB53D4A0-C707-4D74-B332-BC31B6BC8B39}" srcOrd="0" destOrd="0" presId="urn:microsoft.com/office/officeart/2005/8/layout/process1"/>
    <dgm:cxn modelId="{34647738-3F25-4A08-BFAB-38B5546D36E8}" srcId="{D81746DD-99FD-4DB7-B390-E32B6CE4A752}" destId="{6C2B87EC-5495-4294-A226-B077C3DEB3D5}" srcOrd="5" destOrd="0" parTransId="{9D9B1065-1BC6-4FF5-B18A-55036D049C42}" sibTransId="{9DFD611A-F050-4106-9E87-9373F642D5FE}"/>
    <dgm:cxn modelId="{43436942-441F-4B58-BF33-B5AFBCA48174}" type="presOf" srcId="{AC95433A-4B8B-4A82-A8DD-B672DF0ABC08}" destId="{56C66FD8-CBB0-4F06-B56B-7A15DF0E0EDE}" srcOrd="0" destOrd="0" presId="urn:microsoft.com/office/officeart/2005/8/layout/process1"/>
    <dgm:cxn modelId="{9A8A570D-D725-4AF4-87F3-4694DFF38F2A}" type="presOf" srcId="{F2CBCEC4-B1C1-400A-A31A-67D37E85A7D0}" destId="{0A671DE1-F7CE-4E01-8239-B744909054DB}" srcOrd="0" destOrd="0" presId="urn:microsoft.com/office/officeart/2005/8/layout/process1"/>
    <dgm:cxn modelId="{5095120D-88CB-4764-A9ED-02361EBAF0C3}" srcId="{D81746DD-99FD-4DB7-B390-E32B6CE4A752}" destId="{F2CBCEC4-B1C1-400A-A31A-67D37E85A7D0}" srcOrd="0" destOrd="0" parTransId="{EF5EA37E-AECD-4A82-B47D-26730A4EF982}" sibTransId="{7B2D0D59-F7DA-459D-8E0E-E0CE59472D06}"/>
    <dgm:cxn modelId="{9F62A820-9351-46E6-8825-C28416612A67}" type="presOf" srcId="{AC95433A-4B8B-4A82-A8DD-B672DF0ABC08}" destId="{ED98B5B7-9C27-4C7E-8C7A-385BAC37C464}" srcOrd="1" destOrd="0" presId="urn:microsoft.com/office/officeart/2005/8/layout/process1"/>
    <dgm:cxn modelId="{A0400EFF-17DB-4C4E-9F3D-65DB5F5E1D6D}" srcId="{D81746DD-99FD-4DB7-B390-E32B6CE4A752}" destId="{0474A3C0-2967-4DEC-BE69-88C80FBD9305}" srcOrd="4" destOrd="0" parTransId="{836BEC2B-E09E-428D-B8CA-BC85D1DF1F6B}" sibTransId="{F763056F-72EA-456C-AA37-024E8C1AA584}"/>
    <dgm:cxn modelId="{2DB800CC-A435-4065-A7C4-438438A3AF82}" srcId="{D81746DD-99FD-4DB7-B390-E32B6CE4A752}" destId="{88B99833-9C8B-48B1-AE9C-A6BD1CCC73D7}" srcOrd="3" destOrd="0" parTransId="{9F662863-A8F3-4B7D-AA80-9A7ECDB4A259}" sibTransId="{C21880A2-CA20-4FC1-8FC6-3E51BF4170C0}"/>
    <dgm:cxn modelId="{217CC790-CD26-4CDD-AB61-9579970230CE}" type="presOf" srcId="{F763056F-72EA-456C-AA37-024E8C1AA584}" destId="{1A4732A7-1E0A-4E01-A016-4984651E962C}" srcOrd="1" destOrd="0" presId="urn:microsoft.com/office/officeart/2005/8/layout/process1"/>
    <dgm:cxn modelId="{57C1511A-EE57-4AD4-BAF2-6CC1BD5D63F4}" type="presOf" srcId="{6C2B87EC-5495-4294-A226-B077C3DEB3D5}" destId="{D80DA4BE-40F2-43B7-9366-4ACC60A5FB3F}" srcOrd="0" destOrd="0" presId="urn:microsoft.com/office/officeart/2005/8/layout/process1"/>
    <dgm:cxn modelId="{0C1A5A9B-0BE7-48A8-85E2-1B9714185B63}" type="presOf" srcId="{8BF665F6-41F5-4B11-B996-42D150A7752D}" destId="{E377BC9B-FF63-4296-9F15-22B05BD2022A}" srcOrd="0" destOrd="0" presId="urn:microsoft.com/office/officeart/2005/8/layout/process1"/>
    <dgm:cxn modelId="{0F38F749-0B47-4F64-9157-7FCE54189DBF}" srcId="{D81746DD-99FD-4DB7-B390-E32B6CE4A752}" destId="{394EED40-D9D8-4B9D-B78B-059F939844DC}" srcOrd="1" destOrd="0" parTransId="{62FE3FAB-23AE-45CA-88D4-0258913E58A8}" sibTransId="{BBB87B50-57D7-4D56-B1C1-6CB3569C302A}"/>
    <dgm:cxn modelId="{2D56547E-DE9D-43DA-A8EE-7F08378DDA45}" type="presOf" srcId="{0474A3C0-2967-4DEC-BE69-88C80FBD9305}" destId="{DF50DFEB-A54F-4AC8-9836-91007D8B58C8}" srcOrd="0" destOrd="0" presId="urn:microsoft.com/office/officeart/2005/8/layout/process1"/>
    <dgm:cxn modelId="{5F2DCAC3-F680-4A48-8781-8C979BF68614}" type="presOf" srcId="{D81746DD-99FD-4DB7-B390-E32B6CE4A752}" destId="{14DF9BCC-9FD5-42CC-AAC8-7A1CA759CCA3}" srcOrd="0" destOrd="0" presId="urn:microsoft.com/office/officeart/2005/8/layout/process1"/>
    <dgm:cxn modelId="{B6CBA033-2D89-4158-BAC3-1C763C69BCA7}" type="presOf" srcId="{394EED40-D9D8-4B9D-B78B-059F939844DC}" destId="{16E1BA69-A117-4DC4-A7F7-F16553395138}" srcOrd="0" destOrd="0" presId="urn:microsoft.com/office/officeart/2005/8/layout/process1"/>
    <dgm:cxn modelId="{0BC9F037-936E-40D4-A4B4-EDEFBB663EAF}" type="presOf" srcId="{88B99833-9C8B-48B1-AE9C-A6BD1CCC73D7}" destId="{8BF330F7-59ED-4C09-AAE4-FD8A7FB7E3F4}" srcOrd="0" destOrd="0" presId="urn:microsoft.com/office/officeart/2005/8/layout/process1"/>
    <dgm:cxn modelId="{CB6CB67B-01F8-4CB5-9784-21731484869A}" type="presParOf" srcId="{14DF9BCC-9FD5-42CC-AAC8-7A1CA759CCA3}" destId="{0A671DE1-F7CE-4E01-8239-B744909054DB}" srcOrd="0" destOrd="0" presId="urn:microsoft.com/office/officeart/2005/8/layout/process1"/>
    <dgm:cxn modelId="{C71DBBBB-56A1-4A1F-9D71-AC429AE207B8}" type="presParOf" srcId="{14DF9BCC-9FD5-42CC-AAC8-7A1CA759CCA3}" destId="{1AABE718-A0CE-4969-8512-41ED851256CB}" srcOrd="1" destOrd="0" presId="urn:microsoft.com/office/officeart/2005/8/layout/process1"/>
    <dgm:cxn modelId="{DFBA9AF6-BF08-4E84-85F6-56D258B837C4}" type="presParOf" srcId="{1AABE718-A0CE-4969-8512-41ED851256CB}" destId="{0D7A8A55-0639-46A9-8ECA-D802853404D3}" srcOrd="0" destOrd="0" presId="urn:microsoft.com/office/officeart/2005/8/layout/process1"/>
    <dgm:cxn modelId="{0496868E-D79C-47CB-959C-73B4E8D007AF}" type="presParOf" srcId="{14DF9BCC-9FD5-42CC-AAC8-7A1CA759CCA3}" destId="{16E1BA69-A117-4DC4-A7F7-F16553395138}" srcOrd="2" destOrd="0" presId="urn:microsoft.com/office/officeart/2005/8/layout/process1"/>
    <dgm:cxn modelId="{EFE3080F-2D15-43D2-B35A-D16EB627C0B5}" type="presParOf" srcId="{14DF9BCC-9FD5-42CC-AAC8-7A1CA759CCA3}" destId="{87C75923-6D22-4376-AD14-9B8A9C1FB8DE}" srcOrd="3" destOrd="0" presId="urn:microsoft.com/office/officeart/2005/8/layout/process1"/>
    <dgm:cxn modelId="{0A273AD8-1C68-4F0E-959B-AE1E686D82A0}" type="presParOf" srcId="{87C75923-6D22-4376-AD14-9B8A9C1FB8DE}" destId="{84AA25C9-CFDA-4F00-B390-D4D332812B41}" srcOrd="0" destOrd="0" presId="urn:microsoft.com/office/officeart/2005/8/layout/process1"/>
    <dgm:cxn modelId="{805CA466-AB89-436F-8D81-74B69F97ED16}" type="presParOf" srcId="{14DF9BCC-9FD5-42CC-AAC8-7A1CA759CCA3}" destId="{E377BC9B-FF63-4296-9F15-22B05BD2022A}" srcOrd="4" destOrd="0" presId="urn:microsoft.com/office/officeart/2005/8/layout/process1"/>
    <dgm:cxn modelId="{3D8FC6A9-2C1C-450A-89FF-27B0164A1C7C}" type="presParOf" srcId="{14DF9BCC-9FD5-42CC-AAC8-7A1CA759CCA3}" destId="{56C66FD8-CBB0-4F06-B56B-7A15DF0E0EDE}" srcOrd="5" destOrd="0" presId="urn:microsoft.com/office/officeart/2005/8/layout/process1"/>
    <dgm:cxn modelId="{DFC318EE-9A02-4C5A-B7AD-20861F3C71CC}" type="presParOf" srcId="{56C66FD8-CBB0-4F06-B56B-7A15DF0E0EDE}" destId="{ED98B5B7-9C27-4C7E-8C7A-385BAC37C464}" srcOrd="0" destOrd="0" presId="urn:microsoft.com/office/officeart/2005/8/layout/process1"/>
    <dgm:cxn modelId="{14B55F77-0010-4E48-BBCC-02A5129A7543}" type="presParOf" srcId="{14DF9BCC-9FD5-42CC-AAC8-7A1CA759CCA3}" destId="{8BF330F7-59ED-4C09-AAE4-FD8A7FB7E3F4}" srcOrd="6" destOrd="0" presId="urn:microsoft.com/office/officeart/2005/8/layout/process1"/>
    <dgm:cxn modelId="{2AF3221A-A71F-4970-80E0-F84AB2A80DDE}" type="presParOf" srcId="{14DF9BCC-9FD5-42CC-AAC8-7A1CA759CCA3}" destId="{9F917EA2-F618-4F0F-84AE-5D31E4226EEB}" srcOrd="7" destOrd="0" presId="urn:microsoft.com/office/officeart/2005/8/layout/process1"/>
    <dgm:cxn modelId="{58C1220E-EA1F-42FE-85D3-FEACE098B071}" type="presParOf" srcId="{9F917EA2-F618-4F0F-84AE-5D31E4226EEB}" destId="{1A2A29E8-67F7-46C2-BA4A-91A8A714EF03}" srcOrd="0" destOrd="0" presId="urn:microsoft.com/office/officeart/2005/8/layout/process1"/>
    <dgm:cxn modelId="{7C09C08A-0D72-4B4D-A15D-88F0D9F052FB}" type="presParOf" srcId="{14DF9BCC-9FD5-42CC-AAC8-7A1CA759CCA3}" destId="{DF50DFEB-A54F-4AC8-9836-91007D8B58C8}" srcOrd="8" destOrd="0" presId="urn:microsoft.com/office/officeart/2005/8/layout/process1"/>
    <dgm:cxn modelId="{05D92E44-A5E1-4A0B-9F46-C7AA837B7905}" type="presParOf" srcId="{14DF9BCC-9FD5-42CC-AAC8-7A1CA759CCA3}" destId="{BB53D4A0-C707-4D74-B332-BC31B6BC8B39}" srcOrd="9" destOrd="0" presId="urn:microsoft.com/office/officeart/2005/8/layout/process1"/>
    <dgm:cxn modelId="{7A3DF5DA-C9DB-44CF-BD2F-D1528BA6E402}" type="presParOf" srcId="{BB53D4A0-C707-4D74-B332-BC31B6BC8B39}" destId="{1A4732A7-1E0A-4E01-A016-4984651E962C}" srcOrd="0" destOrd="0" presId="urn:microsoft.com/office/officeart/2005/8/layout/process1"/>
    <dgm:cxn modelId="{A5DA6D47-DEAB-46BD-ACF7-F1186EDF59DB}" type="presParOf" srcId="{14DF9BCC-9FD5-42CC-AAC8-7A1CA759CCA3}" destId="{D80DA4BE-40F2-43B7-9366-4ACC60A5FB3F}" srcOrd="10" destOrd="0" presId="urn:microsoft.com/office/officeart/2005/8/layout/process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73DFE-9973-410F-9785-9CE8DC835D0F}">
      <dsp:nvSpPr>
        <dsp:cNvPr id="0" name=""/>
        <dsp:cNvSpPr/>
      </dsp:nvSpPr>
      <dsp:spPr>
        <a:xfrm>
          <a:off x="4326" y="0"/>
          <a:ext cx="808566" cy="415632"/>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UK</a:t>
          </a:r>
          <a:endParaRPr lang="en-US" sz="1200" kern="1200" dirty="0">
            <a:latin typeface="Arial" panose="020B0604020202020204" pitchFamily="34" charset="0"/>
            <a:cs typeface="Arial" panose="020B0604020202020204" pitchFamily="34" charset="0"/>
          </a:endParaRPr>
        </a:p>
      </dsp:txBody>
      <dsp:txXfrm>
        <a:off x="16499" y="12173"/>
        <a:ext cx="784220" cy="391286"/>
      </dsp:txXfrm>
    </dsp:sp>
    <dsp:sp modelId="{AE60AE6A-FB77-4A30-8758-716CC0FBB41C}">
      <dsp:nvSpPr>
        <dsp:cNvPr id="0" name=""/>
        <dsp:cNvSpPr/>
      </dsp:nvSpPr>
      <dsp:spPr>
        <a:xfrm>
          <a:off x="977617" y="2200"/>
          <a:ext cx="349216" cy="411231"/>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977617" y="84446"/>
        <a:ext cx="244451" cy="246739"/>
      </dsp:txXfrm>
    </dsp:sp>
    <dsp:sp modelId="{10EF85F6-23D1-4943-8A5C-731F418390FF}">
      <dsp:nvSpPr>
        <dsp:cNvPr id="0" name=""/>
        <dsp:cNvSpPr/>
      </dsp:nvSpPr>
      <dsp:spPr>
        <a:xfrm>
          <a:off x="1471791" y="0"/>
          <a:ext cx="1337363" cy="415632"/>
        </a:xfrm>
        <a:prstGeom prst="roundRect">
          <a:avLst>
            <a:gd name="adj" fmla="val 10000"/>
          </a:avLst>
        </a:prstGeom>
        <a:solidFill>
          <a:schemeClr val="bg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Assy</a:t>
          </a:r>
          <a:endParaRPr lang="en-US" sz="1200" kern="1200" dirty="0">
            <a:latin typeface="Arial" panose="020B0604020202020204" pitchFamily="34" charset="0"/>
            <a:cs typeface="Arial" panose="020B0604020202020204" pitchFamily="34" charset="0"/>
          </a:endParaRPr>
        </a:p>
      </dsp:txBody>
      <dsp:txXfrm>
        <a:off x="1483964" y="12173"/>
        <a:ext cx="1313017" cy="391286"/>
      </dsp:txXfrm>
    </dsp:sp>
    <dsp:sp modelId="{D7D76015-732C-4860-AF66-C0452675C1AD}">
      <dsp:nvSpPr>
        <dsp:cNvPr id="0" name=""/>
        <dsp:cNvSpPr/>
      </dsp:nvSpPr>
      <dsp:spPr>
        <a:xfrm>
          <a:off x="2976067" y="2200"/>
          <a:ext cx="353856" cy="411231"/>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976067" y="84446"/>
        <a:ext cx="247699" cy="246739"/>
      </dsp:txXfrm>
    </dsp:sp>
    <dsp:sp modelId="{D0E2ECEF-38FB-497D-A9E2-A16EDAEA10BE}">
      <dsp:nvSpPr>
        <dsp:cNvPr id="0" name=""/>
        <dsp:cNvSpPr/>
      </dsp:nvSpPr>
      <dsp:spPr>
        <a:xfrm>
          <a:off x="3476807" y="0"/>
          <a:ext cx="977950" cy="415632"/>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FT</a:t>
          </a:r>
          <a:endParaRPr lang="en-US" sz="1200" kern="1200" dirty="0">
            <a:latin typeface="Arial" panose="020B0604020202020204" pitchFamily="34" charset="0"/>
            <a:cs typeface="Arial" panose="020B0604020202020204" pitchFamily="34" charset="0"/>
          </a:endParaRPr>
        </a:p>
      </dsp:txBody>
      <dsp:txXfrm>
        <a:off x="3488980" y="12173"/>
        <a:ext cx="953604" cy="391286"/>
      </dsp:txXfrm>
    </dsp:sp>
    <dsp:sp modelId="{76920151-16B1-43C2-85CB-02EC9F9FD615}">
      <dsp:nvSpPr>
        <dsp:cNvPr id="0" name=""/>
        <dsp:cNvSpPr/>
      </dsp:nvSpPr>
      <dsp:spPr>
        <a:xfrm>
          <a:off x="4632763" y="2200"/>
          <a:ext cx="377370" cy="411231"/>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4632763" y="84446"/>
        <a:ext cx="264159" cy="246739"/>
      </dsp:txXfrm>
    </dsp:sp>
    <dsp:sp modelId="{BDDCC332-75F7-4B34-BDA6-A4DCBC5D31D6}">
      <dsp:nvSpPr>
        <dsp:cNvPr id="0" name=""/>
        <dsp:cNvSpPr/>
      </dsp:nvSpPr>
      <dsp:spPr>
        <a:xfrm>
          <a:off x="5166778" y="0"/>
          <a:ext cx="1148213" cy="415632"/>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FT1</a:t>
          </a:r>
          <a:endParaRPr lang="en-US" sz="1200" kern="1200" dirty="0">
            <a:latin typeface="Arial" panose="020B0604020202020204" pitchFamily="34" charset="0"/>
            <a:cs typeface="Arial" panose="020B0604020202020204" pitchFamily="34" charset="0"/>
          </a:endParaRPr>
        </a:p>
      </dsp:txBody>
      <dsp:txXfrm>
        <a:off x="5178951" y="12173"/>
        <a:ext cx="1123867" cy="391286"/>
      </dsp:txXfrm>
    </dsp:sp>
    <dsp:sp modelId="{84329DBE-AA43-48FC-9BF6-EDFF0E2A6644}">
      <dsp:nvSpPr>
        <dsp:cNvPr id="0" name=""/>
        <dsp:cNvSpPr/>
      </dsp:nvSpPr>
      <dsp:spPr>
        <a:xfrm>
          <a:off x="6468624" y="2200"/>
          <a:ext cx="325701" cy="411231"/>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6468624" y="84446"/>
        <a:ext cx="227991" cy="246739"/>
      </dsp:txXfrm>
    </dsp:sp>
    <dsp:sp modelId="{D4EE00CE-5D88-42A2-9A10-90CADC327899}">
      <dsp:nvSpPr>
        <dsp:cNvPr id="0" name=""/>
        <dsp:cNvSpPr/>
      </dsp:nvSpPr>
      <dsp:spPr>
        <a:xfrm>
          <a:off x="6929523" y="0"/>
          <a:ext cx="1407090" cy="415632"/>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smtClean="0">
              <a:latin typeface="Arial" panose="020B0604020202020204" pitchFamily="34" charset="0"/>
              <a:cs typeface="Arial" panose="020B0604020202020204" pitchFamily="34" charset="0"/>
            </a:rPr>
            <a:t>RC</a:t>
          </a:r>
        </a:p>
      </dsp:txBody>
      <dsp:txXfrm>
        <a:off x="6941696" y="12173"/>
        <a:ext cx="1382744" cy="391286"/>
      </dsp:txXfrm>
    </dsp:sp>
    <dsp:sp modelId="{45B7CE27-3F62-49E5-9EC5-B8EEC0C2A606}">
      <dsp:nvSpPr>
        <dsp:cNvPr id="0" name=""/>
        <dsp:cNvSpPr/>
      </dsp:nvSpPr>
      <dsp:spPr>
        <a:xfrm>
          <a:off x="8502432" y="2200"/>
          <a:ext cx="351536" cy="411231"/>
        </a:xfrm>
        <a:prstGeom prst="rightArrow">
          <a:avLst>
            <a:gd name="adj1" fmla="val 60000"/>
            <a:gd name="adj2" fmla="val 50000"/>
          </a:avLst>
        </a:prstGeom>
        <a:gradFill rotWithShape="0">
          <a:gsLst>
            <a:gs pos="0">
              <a:schemeClr val="accent5">
                <a:tint val="60000"/>
                <a:hueOff val="0"/>
                <a:satOff val="0"/>
                <a:lumOff val="0"/>
                <a:alphaOff val="0"/>
                <a:satMod val="103000"/>
                <a:lumMod val="102000"/>
                <a:tint val="94000"/>
              </a:schemeClr>
            </a:gs>
            <a:gs pos="50000">
              <a:schemeClr val="accent5">
                <a:tint val="60000"/>
                <a:hueOff val="0"/>
                <a:satOff val="0"/>
                <a:lumOff val="0"/>
                <a:alphaOff val="0"/>
                <a:satMod val="110000"/>
                <a:lumMod val="100000"/>
                <a:shade val="100000"/>
              </a:schemeClr>
            </a:gs>
            <a:gs pos="100000">
              <a:schemeClr val="accent5">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8502432" y="84446"/>
        <a:ext cx="246075" cy="246739"/>
      </dsp:txXfrm>
    </dsp:sp>
    <dsp:sp modelId="{D89ABAA9-C70F-462A-93D9-2AE352B7594C}">
      <dsp:nvSpPr>
        <dsp:cNvPr id="0" name=""/>
        <dsp:cNvSpPr/>
      </dsp:nvSpPr>
      <dsp:spPr>
        <a:xfrm>
          <a:off x="8999889" y="0"/>
          <a:ext cx="657157" cy="415632"/>
        </a:xfrm>
        <a:prstGeom prst="ellipse">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A</a:t>
          </a:r>
          <a:endParaRPr lang="en-US" sz="1200" kern="1200">
            <a:latin typeface="Arial" panose="020B0604020202020204" pitchFamily="34" charset="0"/>
            <a:cs typeface="Arial" panose="020B0604020202020204" pitchFamily="34" charset="0"/>
          </a:endParaRPr>
        </a:p>
      </dsp:txBody>
      <dsp:txXfrm>
        <a:off x="9096127" y="60868"/>
        <a:ext cx="464681" cy="2938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671DE1-F7CE-4E01-8239-B744909054DB}">
      <dsp:nvSpPr>
        <dsp:cNvPr id="0" name=""/>
        <dsp:cNvSpPr/>
      </dsp:nvSpPr>
      <dsp:spPr>
        <a:xfrm>
          <a:off x="3343" y="0"/>
          <a:ext cx="774705" cy="415628"/>
        </a:xfrm>
        <a:prstGeom prst="ellipse">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A</a:t>
          </a:r>
          <a:endParaRPr lang="en-US" sz="1100" kern="1200">
            <a:latin typeface="Arial" panose="020B0604020202020204" pitchFamily="34" charset="0"/>
            <a:cs typeface="Arial" panose="020B0604020202020204" pitchFamily="34" charset="0"/>
          </a:endParaRPr>
        </a:p>
      </dsp:txBody>
      <dsp:txXfrm>
        <a:off x="116796" y="60867"/>
        <a:ext cx="547799" cy="293894"/>
      </dsp:txXfrm>
    </dsp:sp>
    <dsp:sp modelId="{1AABE718-A0CE-4969-8512-41ED851256CB}">
      <dsp:nvSpPr>
        <dsp:cNvPr id="0" name=""/>
        <dsp:cNvSpPr/>
      </dsp:nvSpPr>
      <dsp:spPr>
        <a:xfrm>
          <a:off x="980005" y="0"/>
          <a:ext cx="428148" cy="41562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980005" y="83126"/>
        <a:ext cx="303460" cy="249376"/>
      </dsp:txXfrm>
    </dsp:sp>
    <dsp:sp modelId="{16E1BA69-A117-4DC4-A7F7-F16553395138}">
      <dsp:nvSpPr>
        <dsp:cNvPr id="0" name=""/>
        <dsp:cNvSpPr/>
      </dsp:nvSpPr>
      <dsp:spPr>
        <a:xfrm>
          <a:off x="1585875" y="0"/>
          <a:ext cx="737141" cy="415628"/>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Burning</a:t>
          </a:r>
          <a:endParaRPr lang="en-US" sz="1100" kern="1200" dirty="0">
            <a:latin typeface="Arial" panose="020B0604020202020204" pitchFamily="34" charset="0"/>
            <a:cs typeface="Arial" panose="020B0604020202020204" pitchFamily="34" charset="0"/>
          </a:endParaRPr>
        </a:p>
      </dsp:txBody>
      <dsp:txXfrm>
        <a:off x="1598048" y="12173"/>
        <a:ext cx="712795" cy="391282"/>
      </dsp:txXfrm>
    </dsp:sp>
    <dsp:sp modelId="{87C75923-6D22-4376-AD14-9B8A9C1FB8DE}">
      <dsp:nvSpPr>
        <dsp:cNvPr id="0" name=""/>
        <dsp:cNvSpPr/>
      </dsp:nvSpPr>
      <dsp:spPr>
        <a:xfrm>
          <a:off x="2524973" y="0"/>
          <a:ext cx="428148" cy="41562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524973" y="83126"/>
        <a:ext cx="303460" cy="249376"/>
      </dsp:txXfrm>
    </dsp:sp>
    <dsp:sp modelId="{E377BC9B-FF63-4296-9F15-22B05BD2022A}">
      <dsp:nvSpPr>
        <dsp:cNvPr id="0" name=""/>
        <dsp:cNvSpPr/>
      </dsp:nvSpPr>
      <dsp:spPr>
        <a:xfrm>
          <a:off x="3130843" y="0"/>
          <a:ext cx="984780" cy="415628"/>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smtClean="0">
              <a:latin typeface="Arial" panose="020B0604020202020204" pitchFamily="34" charset="0"/>
              <a:cs typeface="Arial" panose="020B0604020202020204" pitchFamily="34" charset="0"/>
            </a:rPr>
            <a:t>RC1</a:t>
          </a:r>
          <a:endParaRPr lang="en-US" sz="1100" kern="1200" dirty="0">
            <a:latin typeface="Arial" panose="020B0604020202020204" pitchFamily="34" charset="0"/>
            <a:cs typeface="Arial" panose="020B0604020202020204" pitchFamily="34" charset="0"/>
          </a:endParaRPr>
        </a:p>
      </dsp:txBody>
      <dsp:txXfrm>
        <a:off x="3143016" y="12173"/>
        <a:ext cx="960434" cy="391282"/>
      </dsp:txXfrm>
    </dsp:sp>
    <dsp:sp modelId="{56C66FD8-CBB0-4F06-B56B-7A15DF0E0EDE}">
      <dsp:nvSpPr>
        <dsp:cNvPr id="0" name=""/>
        <dsp:cNvSpPr/>
      </dsp:nvSpPr>
      <dsp:spPr>
        <a:xfrm>
          <a:off x="4317581" y="0"/>
          <a:ext cx="428148" cy="41562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317581" y="83126"/>
        <a:ext cx="303460" cy="249376"/>
      </dsp:txXfrm>
    </dsp:sp>
    <dsp:sp modelId="{8BF330F7-59ED-4C09-AAE4-FD8A7FB7E3F4}">
      <dsp:nvSpPr>
        <dsp:cNvPr id="0" name=""/>
        <dsp:cNvSpPr/>
      </dsp:nvSpPr>
      <dsp:spPr>
        <a:xfrm>
          <a:off x="4923451" y="0"/>
          <a:ext cx="745644" cy="415628"/>
        </a:xfrm>
        <a:prstGeom prst="roundRect">
          <a:avLst>
            <a:gd name="adj" fmla="val 10000"/>
          </a:avLst>
        </a:prstGeom>
        <a:solidFill>
          <a:srgbClr val="008A3E"/>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smtClean="0">
              <a:latin typeface="Arial" panose="020B0604020202020204" pitchFamily="34" charset="0"/>
              <a:cs typeface="Arial" panose="020B0604020202020204" pitchFamily="34" charset="0"/>
            </a:rPr>
            <a:t>Verify</a:t>
          </a:r>
          <a:endParaRPr lang="en-US" sz="1400" b="1" kern="1200" dirty="0">
            <a:latin typeface="Arial" panose="020B0604020202020204" pitchFamily="34" charset="0"/>
            <a:cs typeface="Arial" panose="020B0604020202020204" pitchFamily="34" charset="0"/>
          </a:endParaRPr>
        </a:p>
      </dsp:txBody>
      <dsp:txXfrm>
        <a:off x="4935624" y="12173"/>
        <a:ext cx="721298" cy="391282"/>
      </dsp:txXfrm>
    </dsp:sp>
    <dsp:sp modelId="{9F917EA2-F618-4F0F-84AE-5D31E4226EEB}">
      <dsp:nvSpPr>
        <dsp:cNvPr id="0" name=""/>
        <dsp:cNvSpPr/>
      </dsp:nvSpPr>
      <dsp:spPr>
        <a:xfrm>
          <a:off x="5871052" y="0"/>
          <a:ext cx="428148" cy="41562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871052" y="83126"/>
        <a:ext cx="303460" cy="249376"/>
      </dsp:txXfrm>
    </dsp:sp>
    <dsp:sp modelId="{DF50DFEB-A54F-4AC8-9836-91007D8B58C8}">
      <dsp:nvSpPr>
        <dsp:cNvPr id="0" name=""/>
        <dsp:cNvSpPr/>
      </dsp:nvSpPr>
      <dsp:spPr>
        <a:xfrm>
          <a:off x="6476921" y="0"/>
          <a:ext cx="1216203" cy="415628"/>
        </a:xfrm>
        <a:prstGeom prst="roundRect">
          <a:avLst>
            <a:gd name="adj" fmla="val 10000"/>
          </a:avLst>
        </a:prstGeom>
        <a:solidFill>
          <a:schemeClr val="accent4">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latin typeface="Arial" panose="020B0604020202020204" pitchFamily="34" charset="0"/>
              <a:cs typeface="Arial" panose="020B0604020202020204" pitchFamily="34" charset="0"/>
            </a:rPr>
            <a:t>RC2</a:t>
          </a:r>
          <a:endParaRPr lang="en-US" sz="1200" kern="1200" dirty="0">
            <a:latin typeface="Arial" panose="020B0604020202020204" pitchFamily="34" charset="0"/>
            <a:cs typeface="Arial" panose="020B0604020202020204" pitchFamily="34" charset="0"/>
          </a:endParaRPr>
        </a:p>
      </dsp:txBody>
      <dsp:txXfrm>
        <a:off x="6489094" y="12173"/>
        <a:ext cx="1191857" cy="391282"/>
      </dsp:txXfrm>
    </dsp:sp>
    <dsp:sp modelId="{BB53D4A0-C707-4D74-B332-BC31B6BC8B39}">
      <dsp:nvSpPr>
        <dsp:cNvPr id="0" name=""/>
        <dsp:cNvSpPr/>
      </dsp:nvSpPr>
      <dsp:spPr>
        <a:xfrm>
          <a:off x="7895081" y="0"/>
          <a:ext cx="428148" cy="41562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7895081" y="83126"/>
        <a:ext cx="303460" cy="249376"/>
      </dsp:txXfrm>
    </dsp:sp>
    <dsp:sp modelId="{D80DA4BE-40F2-43B7-9366-4ACC60A5FB3F}">
      <dsp:nvSpPr>
        <dsp:cNvPr id="0" name=""/>
        <dsp:cNvSpPr/>
      </dsp:nvSpPr>
      <dsp:spPr>
        <a:xfrm>
          <a:off x="8500951" y="0"/>
          <a:ext cx="1216203" cy="415628"/>
        </a:xfrm>
        <a:prstGeom prst="roundRect">
          <a:avLst>
            <a:gd name="adj" fmla="val 10000"/>
          </a:avLst>
        </a:prstGeom>
        <a:solidFill>
          <a:srgbClr val="008A3E"/>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smtClean="0">
              <a:latin typeface="Arial" panose="020B0604020202020204" pitchFamily="34" charset="0"/>
              <a:cs typeface="Arial" panose="020B0604020202020204" pitchFamily="34" charset="0"/>
            </a:rPr>
            <a:t>OK</a:t>
          </a:r>
          <a:endParaRPr lang="en-US" sz="1800" kern="1200" dirty="0">
            <a:latin typeface="Arial" panose="020B0604020202020204" pitchFamily="34" charset="0"/>
            <a:cs typeface="Arial" panose="020B0604020202020204" pitchFamily="34" charset="0"/>
          </a:endParaRPr>
        </a:p>
      </dsp:txBody>
      <dsp:txXfrm>
        <a:off x="8513124" y="12173"/>
        <a:ext cx="1191857" cy="39128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2023/8/8</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2023/8/8</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B33EC7-D770-4470-B266-BEBD01C7444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mn-cs"/>
            </a:endParaRPr>
          </a:p>
        </p:txBody>
      </p:sp>
    </p:spTree>
    <p:extLst>
      <p:ext uri="{BB962C8B-B14F-4D97-AF65-F5344CB8AC3E}">
        <p14:creationId xmlns:p14="http://schemas.microsoft.com/office/powerpoint/2010/main" val="2798708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dirty="0"/>
              <a:t>MA5800-X7#display cable modem &lt;MAC&gt; detail</a:t>
            </a:r>
          </a:p>
          <a:p>
            <a:endParaRPr lang="x-none" dirty="0"/>
          </a:p>
        </p:txBody>
      </p:sp>
    </p:spTree>
    <p:extLst>
      <p:ext uri="{BB962C8B-B14F-4D97-AF65-F5344CB8AC3E}">
        <p14:creationId xmlns:p14="http://schemas.microsoft.com/office/powerpoint/2010/main" val="1549901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3280742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1947349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TW" dirty="0"/>
              <a:t>MA5800-X7#display cable modem &lt;MAC&gt; detail</a:t>
            </a:r>
          </a:p>
          <a:p>
            <a:endParaRPr lang="en-TW" dirty="0"/>
          </a:p>
        </p:txBody>
      </p:sp>
    </p:spTree>
    <p:extLst>
      <p:ext uri="{BB962C8B-B14F-4D97-AF65-F5344CB8AC3E}">
        <p14:creationId xmlns:p14="http://schemas.microsoft.com/office/powerpoint/2010/main" val="1994682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1117907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906845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2650784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5.26891E-07</a:t>
            </a:r>
            <a:r>
              <a:rPr lang="en-US" dirty="0"/>
              <a:t> </a:t>
            </a:r>
            <a:r>
              <a:rPr lang="en-US" sz="1800" b="0" i="0" u="none" strike="noStrike" dirty="0">
                <a:solidFill>
                  <a:srgbClr val="000000"/>
                </a:solidFill>
                <a:effectLst/>
                <a:latin typeface="Calibri" panose="020F0502020204030204" pitchFamily="34" charset="0"/>
              </a:rPr>
              <a:t>4.96855E-07</a:t>
            </a:r>
            <a:r>
              <a:rPr lang="en-US" dirty="0"/>
              <a:t> </a:t>
            </a:r>
            <a:endParaRPr lang="x-none" dirty="0"/>
          </a:p>
        </p:txBody>
      </p:sp>
    </p:spTree>
    <p:extLst>
      <p:ext uri="{BB962C8B-B14F-4D97-AF65-F5344CB8AC3E}">
        <p14:creationId xmlns:p14="http://schemas.microsoft.com/office/powerpoint/2010/main" val="34737446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D13849C-81ED-C243-8E42-CA9B253AFB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11746" y="220782"/>
            <a:ext cx="1716071" cy="255585"/>
          </a:xfrm>
          <a:prstGeom prst="rect">
            <a:avLst/>
          </a:prstGeom>
        </p:spPr>
      </p:pic>
      <p:cxnSp>
        <p:nvCxnSpPr>
          <p:cNvPr id="9" name="直線接點 8">
            <a:extLst>
              <a:ext uri="{FF2B5EF4-FFF2-40B4-BE49-F238E27FC236}">
                <a16:creationId xmlns:a16="http://schemas.microsoft.com/office/drawing/2014/main" id="{48794B79-2793-9243-B929-4649890ABF45}"/>
              </a:ext>
            </a:extLst>
          </p:cNvPr>
          <p:cNvCxnSpPr/>
          <p:nvPr userDrawn="1"/>
        </p:nvCxnSpPr>
        <p:spPr>
          <a:xfrm>
            <a:off x="10818674" y="3057062"/>
            <a:ext cx="13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hlinkClick r:id="" action="ppaction://noaction"/>
          </p:cNvPr>
          <p:cNvSpPr/>
          <p:nvPr userDrawn="1"/>
        </p:nvSpPr>
        <p:spPr>
          <a:xfrm>
            <a:off x="10126134" y="136525"/>
            <a:ext cx="1866908"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圖片 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2996"/>
            <a:ext cx="12186674" cy="6855004"/>
          </a:xfrm>
          <a:prstGeom prst="rect">
            <a:avLst/>
          </a:prstGeom>
        </p:spPr>
      </p:pic>
      <p:sp>
        <p:nvSpPr>
          <p:cNvPr id="11" name="標題 1"/>
          <p:cNvSpPr>
            <a:spLocks noGrp="1"/>
          </p:cNvSpPr>
          <p:nvPr>
            <p:ph type="title"/>
          </p:nvPr>
        </p:nvSpPr>
        <p:spPr>
          <a:xfrm>
            <a:off x="1546338" y="2329951"/>
            <a:ext cx="7413431" cy="1243152"/>
          </a:xfrm>
          <a:noFill/>
        </p:spPr>
        <p:txBody>
          <a:bodyPr>
            <a:normAutofit/>
          </a:bodyPr>
          <a:lstStyle>
            <a:lvl1pPr>
              <a:defRPr sz="4400" b="0">
                <a:solidFill>
                  <a:schemeClr val="bg1"/>
                </a:solidFill>
                <a:latin typeface="微軟正黑體" panose="020B0604030504040204" pitchFamily="34" charset="-120"/>
                <a:ea typeface="微軟正黑體" panose="020B0604030504040204" pitchFamily="34" charset="-120"/>
              </a:defRPr>
            </a:lvl1pPr>
          </a:lstStyle>
          <a:p>
            <a:r>
              <a:rPr lang="zh-TW" altLang="en-US"/>
              <a:t>按一下以編輯母片標題樣式</a:t>
            </a:r>
          </a:p>
        </p:txBody>
      </p:sp>
      <p:sp>
        <p:nvSpPr>
          <p:cNvPr id="15" name="投影片編號版面配置區 5"/>
          <p:cNvSpPr txBox="1">
            <a:spLocks/>
          </p:cNvSpPr>
          <p:nvPr userDrawn="1"/>
        </p:nvSpPr>
        <p:spPr>
          <a:xfrm>
            <a:off x="11015136" y="6620932"/>
            <a:ext cx="1109133" cy="24123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2BCCDC4-842A-4C2E-969C-D1D2F02A5041}" type="slidenum">
              <a:rPr lang="zh-TW" altLang="en-US" b="0" smtClean="0">
                <a:solidFill>
                  <a:schemeClr val="tx1"/>
                </a:solidFill>
              </a:rPr>
              <a:pPr/>
              <a:t>‹#›</a:t>
            </a:fld>
            <a:endParaRPr lang="zh-TW" altLang="en-US" b="0" dirty="0">
              <a:solidFill>
                <a:schemeClr val="tx1"/>
              </a:solidFill>
            </a:endParaRPr>
          </a:p>
        </p:txBody>
      </p:sp>
      <p:sp>
        <p:nvSpPr>
          <p:cNvPr id="10" name="矩形 9"/>
          <p:cNvSpPr/>
          <p:nvPr userDrawn="1"/>
        </p:nvSpPr>
        <p:spPr>
          <a:xfrm>
            <a:off x="459062" y="6464413"/>
            <a:ext cx="4085967" cy="313038"/>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p:cNvSpPr txBox="1"/>
          <p:nvPr userDrawn="1"/>
        </p:nvSpPr>
        <p:spPr>
          <a:xfrm>
            <a:off x="189471" y="6464413"/>
            <a:ext cx="3622402" cy="338554"/>
          </a:xfrm>
          <a:prstGeom prst="rect">
            <a:avLst/>
          </a:prstGeom>
          <a:noFill/>
        </p:spPr>
        <p:txBody>
          <a:bodyPr wrap="none" rtlCol="0">
            <a:spAutoFit/>
          </a:bodyPr>
          <a:lstStyle/>
          <a:p>
            <a:r>
              <a:rPr lang="en-US" altLang="zh-TW" sz="1600" dirty="0">
                <a:solidFill>
                  <a:schemeClr val="bg1"/>
                </a:solidFill>
              </a:rPr>
              <a:t>2023 F</a:t>
            </a:r>
            <a:r>
              <a:rPr lang="en-US" altLang="zh-CN" sz="1600" dirty="0">
                <a:solidFill>
                  <a:schemeClr val="bg1"/>
                </a:solidFill>
              </a:rPr>
              <a:t>ii Confidential.</a:t>
            </a:r>
            <a:r>
              <a:rPr lang="en-US" altLang="zh-CN" sz="1600" baseline="0" dirty="0">
                <a:solidFill>
                  <a:schemeClr val="bg1"/>
                </a:solidFill>
              </a:rPr>
              <a:t> All Rights Reserved.</a:t>
            </a:r>
            <a:endParaRPr lang="zh-TW" altLang="en-US" sz="1600" dirty="0">
              <a:solidFill>
                <a:schemeClr val="bg1"/>
              </a:solidFill>
            </a:endParaRPr>
          </a:p>
        </p:txBody>
      </p:sp>
    </p:spTree>
    <p:extLst>
      <p:ext uri="{BB962C8B-B14F-4D97-AF65-F5344CB8AC3E}">
        <p14:creationId xmlns:p14="http://schemas.microsoft.com/office/powerpoint/2010/main" val="3262091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eport Page">
    <p:spTree>
      <p:nvGrpSpPr>
        <p:cNvPr id="1" name=""/>
        <p:cNvGrpSpPr/>
        <p:nvPr/>
      </p:nvGrpSpPr>
      <p:grpSpPr>
        <a:xfrm>
          <a:off x="0" y="0"/>
          <a:ext cx="0" cy="0"/>
          <a:chOff x="0" y="0"/>
          <a:chExt cx="0" cy="0"/>
        </a:xfrm>
      </p:grpSpPr>
      <p:pic>
        <p:nvPicPr>
          <p:cNvPr id="2" name="圖片 1"/>
          <p:cNvPicPr>
            <a:picLocks noChangeAspect="1"/>
          </p:cNvPicPr>
          <p:nvPr userDrawn="1"/>
        </p:nvPicPr>
        <p:blipFill rotWithShape="1">
          <a:blip r:embed="rId2" cstate="email">
            <a:extLst>
              <a:ext uri="{28A0092B-C50C-407E-A947-70E740481C1C}">
                <a14:useLocalDpi xmlns:a14="http://schemas.microsoft.com/office/drawing/2010/main"/>
              </a:ext>
            </a:extLst>
          </a:blip>
          <a:srcRect t="15848"/>
          <a:stretch/>
        </p:blipFill>
        <p:spPr>
          <a:xfrm>
            <a:off x="10236201" y="76200"/>
            <a:ext cx="1909228" cy="449568"/>
          </a:xfrm>
          <a:prstGeom prst="rect">
            <a:avLst/>
          </a:prstGeom>
        </p:spPr>
      </p:pic>
      <p:pic>
        <p:nvPicPr>
          <p:cNvPr id="4" name="圖片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6620933"/>
            <a:ext cx="12191999" cy="241235"/>
          </a:xfrm>
          <a:prstGeom prst="rect">
            <a:avLst/>
          </a:prstGeom>
        </p:spPr>
      </p:pic>
      <p:sp>
        <p:nvSpPr>
          <p:cNvPr id="8" name="投影片編號版面配置區 5"/>
          <p:cNvSpPr txBox="1">
            <a:spLocks/>
          </p:cNvSpPr>
          <p:nvPr userDrawn="1"/>
        </p:nvSpPr>
        <p:spPr>
          <a:xfrm>
            <a:off x="11015136" y="6620932"/>
            <a:ext cx="1109133" cy="24123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2BCCDC4-842A-4C2E-969C-D1D2F02A5041}" type="slidenum">
              <a:rPr lang="zh-TW" altLang="en-US" b="0" smtClean="0">
                <a:solidFill>
                  <a:schemeClr val="bg1"/>
                </a:solidFill>
              </a:rPr>
              <a:pPr/>
              <a:t>‹#›</a:t>
            </a:fld>
            <a:endParaRPr lang="zh-TW" altLang="en-US" b="0" dirty="0">
              <a:solidFill>
                <a:schemeClr val="bg1"/>
              </a:solidFill>
            </a:endParaRPr>
          </a:p>
        </p:txBody>
      </p:sp>
      <p:pic>
        <p:nvPicPr>
          <p:cNvPr id="9" name="图片 4">
            <a:extLst>
              <a:ext uri="{FF2B5EF4-FFF2-40B4-BE49-F238E27FC236}">
                <a16:creationId xmlns:a16="http://schemas.microsoft.com/office/drawing/2014/main" id="{A9621F51-BC94-CE0C-016B-69E5DF34565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128292"/>
            <a:ext cx="868837" cy="483117"/>
          </a:xfrm>
          <a:prstGeom prst="rect">
            <a:avLst/>
          </a:prstGeom>
        </p:spPr>
      </p:pic>
      <p:sp>
        <p:nvSpPr>
          <p:cNvPr id="7" name="矩形 6"/>
          <p:cNvSpPr/>
          <p:nvPr userDrawn="1"/>
        </p:nvSpPr>
        <p:spPr>
          <a:xfrm>
            <a:off x="283077" y="6620932"/>
            <a:ext cx="4085967" cy="237068"/>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userDrawn="1"/>
        </p:nvSpPr>
        <p:spPr>
          <a:xfrm>
            <a:off x="215346" y="6600966"/>
            <a:ext cx="2765437" cy="276999"/>
          </a:xfrm>
          <a:prstGeom prst="rect">
            <a:avLst/>
          </a:prstGeom>
          <a:noFill/>
        </p:spPr>
        <p:txBody>
          <a:bodyPr wrap="none" rtlCol="0">
            <a:spAutoFit/>
          </a:bodyPr>
          <a:lstStyle/>
          <a:p>
            <a:r>
              <a:rPr lang="en-US" altLang="zh-TW" sz="1200" dirty="0">
                <a:solidFill>
                  <a:schemeClr val="bg1"/>
                </a:solidFill>
              </a:rPr>
              <a:t>2023 F</a:t>
            </a:r>
            <a:r>
              <a:rPr lang="en-US" altLang="zh-CN" sz="1200" dirty="0">
                <a:solidFill>
                  <a:schemeClr val="bg1"/>
                </a:solidFill>
              </a:rPr>
              <a:t>ii Confidential.</a:t>
            </a:r>
            <a:r>
              <a:rPr lang="en-US" altLang="zh-CN" sz="1200" baseline="0" dirty="0">
                <a:solidFill>
                  <a:schemeClr val="bg1"/>
                </a:solidFill>
              </a:rPr>
              <a:t> All Rights Reserved.</a:t>
            </a:r>
            <a:endParaRPr lang="zh-TW" altLang="en-US" sz="1200" dirty="0">
              <a:solidFill>
                <a:schemeClr val="bg1"/>
              </a:solidFill>
            </a:endParaRPr>
          </a:p>
        </p:txBody>
      </p:sp>
    </p:spTree>
    <p:extLst>
      <p:ext uri="{BB962C8B-B14F-4D97-AF65-F5344CB8AC3E}">
        <p14:creationId xmlns:p14="http://schemas.microsoft.com/office/powerpoint/2010/main" val="360746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mmary Page">
    <p:spTree>
      <p:nvGrpSpPr>
        <p:cNvPr id="1" name=""/>
        <p:cNvGrpSpPr/>
        <p:nvPr/>
      </p:nvGrpSpPr>
      <p:grpSpPr>
        <a:xfrm>
          <a:off x="0" y="0"/>
          <a:ext cx="0" cy="0"/>
          <a:chOff x="0" y="0"/>
          <a:chExt cx="0" cy="0"/>
        </a:xfrm>
      </p:grpSpPr>
      <p:pic>
        <p:nvPicPr>
          <p:cNvPr id="4" name="圖片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6620933"/>
            <a:ext cx="12191999" cy="241235"/>
          </a:xfrm>
          <a:prstGeom prst="rect">
            <a:avLst/>
          </a:prstGeom>
        </p:spPr>
      </p:pic>
      <p:sp>
        <p:nvSpPr>
          <p:cNvPr id="8" name="投影片編號版面配置區 5"/>
          <p:cNvSpPr txBox="1">
            <a:spLocks/>
          </p:cNvSpPr>
          <p:nvPr userDrawn="1"/>
        </p:nvSpPr>
        <p:spPr>
          <a:xfrm>
            <a:off x="11015136" y="6620932"/>
            <a:ext cx="1109133" cy="24123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2BCCDC4-842A-4C2E-969C-D1D2F02A5041}" type="slidenum">
              <a:rPr lang="zh-TW" altLang="en-US" b="0" smtClean="0">
                <a:solidFill>
                  <a:schemeClr val="bg1"/>
                </a:solidFill>
              </a:rPr>
              <a:pPr/>
              <a:t>‹#›</a:t>
            </a:fld>
            <a:r>
              <a:rPr lang="zh-TW" altLang="en-US" b="0" dirty="0">
                <a:solidFill>
                  <a:schemeClr val="bg1"/>
                </a:solidFill>
              </a:rPr>
              <a:t> </a:t>
            </a:r>
          </a:p>
        </p:txBody>
      </p:sp>
      <p:sp>
        <p:nvSpPr>
          <p:cNvPr id="7" name="矩形 6"/>
          <p:cNvSpPr/>
          <p:nvPr userDrawn="1"/>
        </p:nvSpPr>
        <p:spPr>
          <a:xfrm>
            <a:off x="283077" y="6620932"/>
            <a:ext cx="4085967" cy="237068"/>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userDrawn="1"/>
        </p:nvSpPr>
        <p:spPr>
          <a:xfrm>
            <a:off x="215346" y="6600966"/>
            <a:ext cx="2765437" cy="276999"/>
          </a:xfrm>
          <a:prstGeom prst="rect">
            <a:avLst/>
          </a:prstGeom>
          <a:noFill/>
        </p:spPr>
        <p:txBody>
          <a:bodyPr wrap="none" rtlCol="0">
            <a:spAutoFit/>
          </a:bodyPr>
          <a:lstStyle/>
          <a:p>
            <a:r>
              <a:rPr lang="en-US" altLang="zh-TW" sz="1200" dirty="0">
                <a:solidFill>
                  <a:schemeClr val="bg1"/>
                </a:solidFill>
              </a:rPr>
              <a:t>2023 F</a:t>
            </a:r>
            <a:r>
              <a:rPr lang="en-US" altLang="zh-CN" sz="1200" dirty="0">
                <a:solidFill>
                  <a:schemeClr val="bg1"/>
                </a:solidFill>
              </a:rPr>
              <a:t>ii Confidential.</a:t>
            </a:r>
            <a:r>
              <a:rPr lang="en-US" altLang="zh-CN" sz="1200" baseline="0" dirty="0">
                <a:solidFill>
                  <a:schemeClr val="bg1"/>
                </a:solidFill>
              </a:rPr>
              <a:t> All Rights Reserved.</a:t>
            </a:r>
            <a:endParaRPr lang="zh-TW" altLang="en-US" sz="1200" dirty="0">
              <a:solidFill>
                <a:schemeClr val="bg1"/>
              </a:solidFill>
            </a:endParaRPr>
          </a:p>
        </p:txBody>
      </p:sp>
      <p:sp>
        <p:nvSpPr>
          <p:cNvPr id="21" name="矩形 20"/>
          <p:cNvSpPr/>
          <p:nvPr userDrawn="1"/>
        </p:nvSpPr>
        <p:spPr>
          <a:xfrm>
            <a:off x="868837" y="140720"/>
            <a:ext cx="10618313" cy="430887"/>
          </a:xfrm>
          <a:prstGeom prst="rect">
            <a:avLst/>
          </a:prstGeom>
          <a:noFill/>
        </p:spPr>
        <p:txBody>
          <a:bodyPr wrap="square" lIns="91385" tIns="45692" rIns="91385" bIns="45692" rtlCol="0">
            <a:spAutoFit/>
          </a:bodyPr>
          <a:lstStyle/>
          <a:p>
            <a:pPr defTabSz="855842" hangingPunct="0"/>
            <a:r>
              <a:rPr lang="en-US" altLang="zh-TW" sz="2200" b="1" dirty="0">
                <a:solidFill>
                  <a:srgbClr val="002F76"/>
                </a:solidFill>
                <a:latin typeface="Arial" panose="020B0604020202020204" pitchFamily="34" charset="0"/>
                <a:ea typeface="微軟正黑體"/>
                <a:cs typeface="Arial" panose="020B0604020202020204" pitchFamily="34" charset="0"/>
                <a:sym typeface="Calibri" panose="020F0502020204030204"/>
              </a:rPr>
              <a:t>Summary of</a:t>
            </a:r>
            <a:endParaRPr lang="en-US" altLang="zh-TW" sz="2200" b="1" dirty="0">
              <a:solidFill>
                <a:srgbClr val="002F76"/>
              </a:solidFill>
              <a:latin typeface="Arial" panose="020B0604020202020204" pitchFamily="34" charset="0"/>
              <a:ea typeface="微軟正黑體"/>
              <a:cs typeface="Arial" panose="020B0604020202020204" pitchFamily="34" charset="0"/>
            </a:endParaRPr>
          </a:p>
        </p:txBody>
      </p:sp>
      <p:pic>
        <p:nvPicPr>
          <p:cNvPr id="25" name="图片 4">
            <a:extLst>
              <a:ext uri="{FF2B5EF4-FFF2-40B4-BE49-F238E27FC236}">
                <a16:creationId xmlns:a16="http://schemas.microsoft.com/office/drawing/2014/main" id="{A9621F51-BC94-CE0C-016B-69E5DF3456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28292"/>
            <a:ext cx="868837" cy="483117"/>
          </a:xfrm>
          <a:prstGeom prst="rect">
            <a:avLst/>
          </a:prstGeom>
        </p:spPr>
      </p:pic>
      <p:pic>
        <p:nvPicPr>
          <p:cNvPr id="26" name="圖片 25"/>
          <p:cNvPicPr>
            <a:picLocks noChangeAspect="1"/>
          </p:cNvPicPr>
          <p:nvPr userDrawn="1"/>
        </p:nvPicPr>
        <p:blipFill rotWithShape="1">
          <a:blip r:embed="rId4" cstate="email">
            <a:extLst>
              <a:ext uri="{28A0092B-C50C-407E-A947-70E740481C1C}">
                <a14:useLocalDpi xmlns:a14="http://schemas.microsoft.com/office/drawing/2010/main"/>
              </a:ext>
            </a:extLst>
          </a:blip>
          <a:srcRect t="15848"/>
          <a:stretch/>
        </p:blipFill>
        <p:spPr>
          <a:xfrm>
            <a:off x="10236201" y="76200"/>
            <a:ext cx="1909228" cy="449568"/>
          </a:xfrm>
          <a:prstGeom prst="rect">
            <a:avLst/>
          </a:prstGeom>
        </p:spPr>
      </p:pic>
      <p:sp>
        <p:nvSpPr>
          <p:cNvPr id="33" name="圓角矩形 32"/>
          <p:cNvSpPr/>
          <p:nvPr userDrawn="1"/>
        </p:nvSpPr>
        <p:spPr>
          <a:xfrm>
            <a:off x="113985" y="742604"/>
            <a:ext cx="5934389" cy="2838450"/>
          </a:xfrm>
          <a:prstGeom prst="roundRect">
            <a:avLst>
              <a:gd name="adj" fmla="val 4471"/>
            </a:avLst>
          </a:prstGeom>
          <a:solidFill>
            <a:schemeClr val="bg1"/>
          </a:solidFill>
          <a:ln>
            <a:solidFill>
              <a:srgbClr val="002F7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r>
              <a:rPr lang="en-US" altLang="zh-TW" sz="1600" dirty="0">
                <a:solidFill>
                  <a:srgbClr val="002F76"/>
                </a:solidFill>
                <a:latin typeface="+mn-lt"/>
              </a:rPr>
              <a:t>Action</a:t>
            </a:r>
            <a:r>
              <a:rPr lang="en-US" altLang="zh-CN" sz="1600" dirty="0">
                <a:solidFill>
                  <a:srgbClr val="002F76"/>
                </a:solidFill>
                <a:latin typeface="+mn-lt"/>
              </a:rPr>
              <a:t>:</a:t>
            </a:r>
            <a:endParaRPr lang="zh-TW" altLang="en-US" sz="1600" dirty="0">
              <a:solidFill>
                <a:srgbClr val="002F76"/>
              </a:solidFill>
              <a:latin typeface="+mn-lt"/>
            </a:endParaRPr>
          </a:p>
        </p:txBody>
      </p:sp>
      <p:sp>
        <p:nvSpPr>
          <p:cNvPr id="34" name="手繪多邊形 33"/>
          <p:cNvSpPr/>
          <p:nvPr userDrawn="1"/>
        </p:nvSpPr>
        <p:spPr>
          <a:xfrm>
            <a:off x="123509" y="748418"/>
            <a:ext cx="5924865" cy="773861"/>
          </a:xfrm>
          <a:custGeom>
            <a:avLst/>
            <a:gdLst>
              <a:gd name="connsiteX0" fmla="*/ 107861 w 5934389"/>
              <a:gd name="connsiteY0" fmla="*/ 0 h 566456"/>
              <a:gd name="connsiteX1" fmla="*/ 5826528 w 5934389"/>
              <a:gd name="connsiteY1" fmla="*/ 0 h 566456"/>
              <a:gd name="connsiteX2" fmla="*/ 5934389 w 5934389"/>
              <a:gd name="connsiteY2" fmla="*/ 107861 h 566456"/>
              <a:gd name="connsiteX3" fmla="*/ 5934389 w 5934389"/>
              <a:gd name="connsiteY3" fmla="*/ 566456 h 566456"/>
              <a:gd name="connsiteX4" fmla="*/ 0 w 5934389"/>
              <a:gd name="connsiteY4" fmla="*/ 566456 h 566456"/>
              <a:gd name="connsiteX5" fmla="*/ 0 w 5934389"/>
              <a:gd name="connsiteY5" fmla="*/ 107861 h 566456"/>
              <a:gd name="connsiteX6" fmla="*/ 107861 w 5934389"/>
              <a:gd name="connsiteY6" fmla="*/ 0 h 56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4389" h="566456">
                <a:moveTo>
                  <a:pt x="107861" y="0"/>
                </a:moveTo>
                <a:lnTo>
                  <a:pt x="5826528" y="0"/>
                </a:lnTo>
                <a:cubicBezTo>
                  <a:pt x="5886098" y="0"/>
                  <a:pt x="5934389" y="48291"/>
                  <a:pt x="5934389" y="107861"/>
                </a:cubicBezTo>
                <a:lnTo>
                  <a:pt x="5934389" y="566456"/>
                </a:lnTo>
                <a:lnTo>
                  <a:pt x="0" y="566456"/>
                </a:lnTo>
                <a:lnTo>
                  <a:pt x="0" y="107861"/>
                </a:lnTo>
                <a:cubicBezTo>
                  <a:pt x="0" y="48291"/>
                  <a:pt x="48291" y="0"/>
                  <a:pt x="107861"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600" dirty="0">
                <a:solidFill>
                  <a:srgbClr val="002F76"/>
                </a:solidFill>
                <a:latin typeface="+mn-lt"/>
              </a:rPr>
              <a:t>Q1 KPI:</a:t>
            </a:r>
            <a:endParaRPr lang="zh-TW" altLang="en-US" sz="1600" dirty="0">
              <a:solidFill>
                <a:srgbClr val="002F76"/>
              </a:solidFill>
              <a:latin typeface="+mn-lt"/>
            </a:endParaRPr>
          </a:p>
        </p:txBody>
      </p:sp>
      <p:sp>
        <p:nvSpPr>
          <p:cNvPr id="35" name="圓角矩形 34"/>
          <p:cNvSpPr/>
          <p:nvPr userDrawn="1"/>
        </p:nvSpPr>
        <p:spPr>
          <a:xfrm>
            <a:off x="6142254" y="742604"/>
            <a:ext cx="5934389" cy="2838450"/>
          </a:xfrm>
          <a:prstGeom prst="roundRect">
            <a:avLst>
              <a:gd name="adj" fmla="val 4471"/>
            </a:avLst>
          </a:prstGeom>
          <a:solidFill>
            <a:schemeClr val="bg1"/>
          </a:solidFill>
          <a:ln>
            <a:solidFill>
              <a:srgbClr val="002F7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r>
              <a:rPr lang="en-US" altLang="zh-TW" sz="1600" dirty="0">
                <a:solidFill>
                  <a:srgbClr val="002F76"/>
                </a:solidFill>
                <a:latin typeface="+mn-lt"/>
              </a:rPr>
              <a:t>Action</a:t>
            </a:r>
            <a:r>
              <a:rPr lang="en-US" altLang="zh-CN" sz="1600" dirty="0">
                <a:solidFill>
                  <a:srgbClr val="002F76"/>
                </a:solidFill>
                <a:latin typeface="+mn-lt"/>
              </a:rPr>
              <a:t>:</a:t>
            </a:r>
            <a:endParaRPr lang="zh-TW" altLang="en-US" sz="1600" dirty="0">
              <a:solidFill>
                <a:srgbClr val="002F76"/>
              </a:solidFill>
              <a:latin typeface="+mn-lt"/>
            </a:endParaRPr>
          </a:p>
        </p:txBody>
      </p:sp>
      <p:sp>
        <p:nvSpPr>
          <p:cNvPr id="37" name="圓角矩形 36"/>
          <p:cNvSpPr/>
          <p:nvPr userDrawn="1"/>
        </p:nvSpPr>
        <p:spPr>
          <a:xfrm>
            <a:off x="113985" y="3690179"/>
            <a:ext cx="5934389" cy="2838450"/>
          </a:xfrm>
          <a:prstGeom prst="roundRect">
            <a:avLst>
              <a:gd name="adj" fmla="val 4471"/>
            </a:avLst>
          </a:prstGeom>
          <a:solidFill>
            <a:schemeClr val="bg1"/>
          </a:solidFill>
          <a:ln>
            <a:solidFill>
              <a:srgbClr val="002F7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r>
              <a:rPr lang="en-US" altLang="zh-TW" sz="1600" dirty="0">
                <a:solidFill>
                  <a:srgbClr val="002F76"/>
                </a:solidFill>
                <a:latin typeface="+mn-lt"/>
              </a:rPr>
              <a:t>Action</a:t>
            </a:r>
            <a:r>
              <a:rPr lang="en-US" altLang="zh-CN" sz="1600" dirty="0">
                <a:solidFill>
                  <a:srgbClr val="002F76"/>
                </a:solidFill>
                <a:latin typeface="+mn-lt"/>
              </a:rPr>
              <a:t>:</a:t>
            </a:r>
            <a:endParaRPr lang="zh-TW" altLang="en-US" sz="1600" dirty="0">
              <a:solidFill>
                <a:srgbClr val="002F76"/>
              </a:solidFill>
              <a:latin typeface="+mn-lt"/>
            </a:endParaRPr>
          </a:p>
        </p:txBody>
      </p:sp>
      <p:sp>
        <p:nvSpPr>
          <p:cNvPr id="39" name="圓角矩形 38"/>
          <p:cNvSpPr/>
          <p:nvPr userDrawn="1"/>
        </p:nvSpPr>
        <p:spPr>
          <a:xfrm>
            <a:off x="6142253" y="3690179"/>
            <a:ext cx="5934389" cy="2838450"/>
          </a:xfrm>
          <a:prstGeom prst="roundRect">
            <a:avLst>
              <a:gd name="adj" fmla="val 4471"/>
            </a:avLst>
          </a:prstGeom>
          <a:solidFill>
            <a:schemeClr val="bg1"/>
          </a:solidFill>
          <a:ln>
            <a:solidFill>
              <a:srgbClr val="002F7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endParaRPr lang="en-US" altLang="zh-TW" sz="1600" dirty="0">
              <a:solidFill>
                <a:srgbClr val="002F76"/>
              </a:solidFill>
              <a:latin typeface="+mn-lt"/>
            </a:endParaRPr>
          </a:p>
          <a:p>
            <a:pPr algn="l"/>
            <a:r>
              <a:rPr lang="en-US" altLang="zh-TW" sz="1600" dirty="0">
                <a:solidFill>
                  <a:srgbClr val="002F76"/>
                </a:solidFill>
                <a:latin typeface="+mn-lt"/>
              </a:rPr>
              <a:t>Action</a:t>
            </a:r>
            <a:r>
              <a:rPr lang="en-US" altLang="zh-CN" sz="1600" dirty="0">
                <a:solidFill>
                  <a:srgbClr val="002F76"/>
                </a:solidFill>
                <a:latin typeface="+mn-lt"/>
              </a:rPr>
              <a:t>:</a:t>
            </a:r>
            <a:endParaRPr lang="zh-TW" altLang="en-US" sz="1600" dirty="0">
              <a:solidFill>
                <a:srgbClr val="002F76"/>
              </a:solidFill>
              <a:latin typeface="+mn-lt"/>
            </a:endParaRPr>
          </a:p>
        </p:txBody>
      </p:sp>
      <p:sp>
        <p:nvSpPr>
          <p:cNvPr id="17" name="手繪多邊形 16"/>
          <p:cNvSpPr/>
          <p:nvPr userDrawn="1"/>
        </p:nvSpPr>
        <p:spPr>
          <a:xfrm>
            <a:off x="6151777" y="753922"/>
            <a:ext cx="5924865" cy="773861"/>
          </a:xfrm>
          <a:custGeom>
            <a:avLst/>
            <a:gdLst>
              <a:gd name="connsiteX0" fmla="*/ 107861 w 5934389"/>
              <a:gd name="connsiteY0" fmla="*/ 0 h 566456"/>
              <a:gd name="connsiteX1" fmla="*/ 5826528 w 5934389"/>
              <a:gd name="connsiteY1" fmla="*/ 0 h 566456"/>
              <a:gd name="connsiteX2" fmla="*/ 5934389 w 5934389"/>
              <a:gd name="connsiteY2" fmla="*/ 107861 h 566456"/>
              <a:gd name="connsiteX3" fmla="*/ 5934389 w 5934389"/>
              <a:gd name="connsiteY3" fmla="*/ 566456 h 566456"/>
              <a:gd name="connsiteX4" fmla="*/ 0 w 5934389"/>
              <a:gd name="connsiteY4" fmla="*/ 566456 h 566456"/>
              <a:gd name="connsiteX5" fmla="*/ 0 w 5934389"/>
              <a:gd name="connsiteY5" fmla="*/ 107861 h 566456"/>
              <a:gd name="connsiteX6" fmla="*/ 107861 w 5934389"/>
              <a:gd name="connsiteY6" fmla="*/ 0 h 56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4389" h="566456">
                <a:moveTo>
                  <a:pt x="107861" y="0"/>
                </a:moveTo>
                <a:lnTo>
                  <a:pt x="5826528" y="0"/>
                </a:lnTo>
                <a:cubicBezTo>
                  <a:pt x="5886098" y="0"/>
                  <a:pt x="5934389" y="48291"/>
                  <a:pt x="5934389" y="107861"/>
                </a:cubicBezTo>
                <a:lnTo>
                  <a:pt x="5934389" y="566456"/>
                </a:lnTo>
                <a:lnTo>
                  <a:pt x="0" y="566456"/>
                </a:lnTo>
                <a:lnTo>
                  <a:pt x="0" y="107861"/>
                </a:lnTo>
                <a:cubicBezTo>
                  <a:pt x="0" y="48291"/>
                  <a:pt x="48291" y="0"/>
                  <a:pt x="107861"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600" dirty="0">
                <a:solidFill>
                  <a:srgbClr val="002F76"/>
                </a:solidFill>
                <a:latin typeface="+mn-lt"/>
              </a:rPr>
              <a:t>Q2 KPI:</a:t>
            </a:r>
            <a:endParaRPr lang="zh-TW" altLang="en-US" sz="1600" dirty="0">
              <a:solidFill>
                <a:srgbClr val="002F76"/>
              </a:solidFill>
              <a:latin typeface="+mn-lt"/>
            </a:endParaRPr>
          </a:p>
        </p:txBody>
      </p:sp>
      <p:sp>
        <p:nvSpPr>
          <p:cNvPr id="18" name="手繪多邊形 17"/>
          <p:cNvSpPr/>
          <p:nvPr userDrawn="1"/>
        </p:nvSpPr>
        <p:spPr>
          <a:xfrm>
            <a:off x="123510" y="3699703"/>
            <a:ext cx="5924865" cy="773861"/>
          </a:xfrm>
          <a:custGeom>
            <a:avLst/>
            <a:gdLst>
              <a:gd name="connsiteX0" fmla="*/ 107861 w 5934389"/>
              <a:gd name="connsiteY0" fmla="*/ 0 h 566456"/>
              <a:gd name="connsiteX1" fmla="*/ 5826528 w 5934389"/>
              <a:gd name="connsiteY1" fmla="*/ 0 h 566456"/>
              <a:gd name="connsiteX2" fmla="*/ 5934389 w 5934389"/>
              <a:gd name="connsiteY2" fmla="*/ 107861 h 566456"/>
              <a:gd name="connsiteX3" fmla="*/ 5934389 w 5934389"/>
              <a:gd name="connsiteY3" fmla="*/ 566456 h 566456"/>
              <a:gd name="connsiteX4" fmla="*/ 0 w 5934389"/>
              <a:gd name="connsiteY4" fmla="*/ 566456 h 566456"/>
              <a:gd name="connsiteX5" fmla="*/ 0 w 5934389"/>
              <a:gd name="connsiteY5" fmla="*/ 107861 h 566456"/>
              <a:gd name="connsiteX6" fmla="*/ 107861 w 5934389"/>
              <a:gd name="connsiteY6" fmla="*/ 0 h 56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4389" h="566456">
                <a:moveTo>
                  <a:pt x="107861" y="0"/>
                </a:moveTo>
                <a:lnTo>
                  <a:pt x="5826528" y="0"/>
                </a:lnTo>
                <a:cubicBezTo>
                  <a:pt x="5886098" y="0"/>
                  <a:pt x="5934389" y="48291"/>
                  <a:pt x="5934389" y="107861"/>
                </a:cubicBezTo>
                <a:lnTo>
                  <a:pt x="5934389" y="566456"/>
                </a:lnTo>
                <a:lnTo>
                  <a:pt x="0" y="566456"/>
                </a:lnTo>
                <a:lnTo>
                  <a:pt x="0" y="107861"/>
                </a:lnTo>
                <a:cubicBezTo>
                  <a:pt x="0" y="48291"/>
                  <a:pt x="48291" y="0"/>
                  <a:pt x="107861"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600" dirty="0">
                <a:solidFill>
                  <a:srgbClr val="002F76"/>
                </a:solidFill>
                <a:latin typeface="+mn-lt"/>
              </a:rPr>
              <a:t>Q3 KPI:</a:t>
            </a:r>
            <a:endParaRPr lang="zh-TW" altLang="en-US" sz="1600" dirty="0">
              <a:solidFill>
                <a:srgbClr val="002F76"/>
              </a:solidFill>
              <a:latin typeface="+mn-lt"/>
            </a:endParaRPr>
          </a:p>
        </p:txBody>
      </p:sp>
      <p:sp>
        <p:nvSpPr>
          <p:cNvPr id="19" name="手繪多邊形 18"/>
          <p:cNvSpPr/>
          <p:nvPr userDrawn="1"/>
        </p:nvSpPr>
        <p:spPr>
          <a:xfrm>
            <a:off x="6151778" y="3695682"/>
            <a:ext cx="5924865" cy="773861"/>
          </a:xfrm>
          <a:custGeom>
            <a:avLst/>
            <a:gdLst>
              <a:gd name="connsiteX0" fmla="*/ 107861 w 5934389"/>
              <a:gd name="connsiteY0" fmla="*/ 0 h 566456"/>
              <a:gd name="connsiteX1" fmla="*/ 5826528 w 5934389"/>
              <a:gd name="connsiteY1" fmla="*/ 0 h 566456"/>
              <a:gd name="connsiteX2" fmla="*/ 5934389 w 5934389"/>
              <a:gd name="connsiteY2" fmla="*/ 107861 h 566456"/>
              <a:gd name="connsiteX3" fmla="*/ 5934389 w 5934389"/>
              <a:gd name="connsiteY3" fmla="*/ 566456 h 566456"/>
              <a:gd name="connsiteX4" fmla="*/ 0 w 5934389"/>
              <a:gd name="connsiteY4" fmla="*/ 566456 h 566456"/>
              <a:gd name="connsiteX5" fmla="*/ 0 w 5934389"/>
              <a:gd name="connsiteY5" fmla="*/ 107861 h 566456"/>
              <a:gd name="connsiteX6" fmla="*/ 107861 w 5934389"/>
              <a:gd name="connsiteY6" fmla="*/ 0 h 56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4389" h="566456">
                <a:moveTo>
                  <a:pt x="107861" y="0"/>
                </a:moveTo>
                <a:lnTo>
                  <a:pt x="5826528" y="0"/>
                </a:lnTo>
                <a:cubicBezTo>
                  <a:pt x="5886098" y="0"/>
                  <a:pt x="5934389" y="48291"/>
                  <a:pt x="5934389" y="107861"/>
                </a:cubicBezTo>
                <a:lnTo>
                  <a:pt x="5934389" y="566456"/>
                </a:lnTo>
                <a:lnTo>
                  <a:pt x="0" y="566456"/>
                </a:lnTo>
                <a:lnTo>
                  <a:pt x="0" y="107861"/>
                </a:lnTo>
                <a:cubicBezTo>
                  <a:pt x="0" y="48291"/>
                  <a:pt x="48291" y="0"/>
                  <a:pt x="107861" y="0"/>
                </a:cubicBez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600" dirty="0">
                <a:solidFill>
                  <a:srgbClr val="002F76"/>
                </a:solidFill>
                <a:latin typeface="+mn-lt"/>
              </a:rPr>
              <a:t>Q4 KPI:</a:t>
            </a:r>
            <a:endParaRPr lang="zh-TW" altLang="en-US" sz="1600" dirty="0">
              <a:solidFill>
                <a:srgbClr val="002F76"/>
              </a:solidFill>
              <a:latin typeface="+mn-lt"/>
            </a:endParaRPr>
          </a:p>
        </p:txBody>
      </p:sp>
    </p:spTree>
    <p:extLst>
      <p:ext uri="{BB962C8B-B14F-4D97-AF65-F5344CB8AC3E}">
        <p14:creationId xmlns:p14="http://schemas.microsoft.com/office/powerpoint/2010/main" val="104923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79FFB4F-A37D-4028-BE22-CFCD426057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ED91868B-0773-473D-9034-4E989E768E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51F7967-6287-4382-BA1E-7E5A09133A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1ECCB-BE95-4504-9B82-A2E1621E717F}" type="datetimeFigureOut">
              <a:rPr lang="zh-TW" altLang="en-US" smtClean="0"/>
              <a:pPr/>
              <a:t>2023/8/8</a:t>
            </a:fld>
            <a:endParaRPr lang="zh-TW" altLang="en-US"/>
          </a:p>
        </p:txBody>
      </p:sp>
      <p:sp>
        <p:nvSpPr>
          <p:cNvPr id="5" name="頁尾版面配置區 4">
            <a:extLst>
              <a:ext uri="{FF2B5EF4-FFF2-40B4-BE49-F238E27FC236}">
                <a16:creationId xmlns:a16="http://schemas.microsoft.com/office/drawing/2014/main" id="{9D2768B8-A3C5-4933-B466-5A8B5FBB08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2E7010E2-0FD4-44BB-8C12-085768F1E5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7A23B8-CC58-46E6-9740-8860D25C64C8}" type="slidenum">
              <a:rPr lang="zh-TW" altLang="en-US" smtClean="0"/>
              <a:pPr/>
              <a:t>‹#›</a:t>
            </a:fld>
            <a:endParaRPr lang="zh-TW" altLang="en-US"/>
          </a:p>
        </p:txBody>
      </p:sp>
    </p:spTree>
    <p:extLst>
      <p:ext uri="{BB962C8B-B14F-4D97-AF65-F5344CB8AC3E}">
        <p14:creationId xmlns:p14="http://schemas.microsoft.com/office/powerpoint/2010/main" val="3274275004"/>
      </p:ext>
    </p:extLst>
  </p:cSld>
  <p:clrMap bg1="lt1" tx1="dk1" bg2="lt2" tx2="dk2" accent1="accent1" accent2="accent2" accent3="accent3" accent4="accent4" accent5="accent5" accent6="accent6" hlink="hlink" folHlink="folHlink"/>
  <p:sldLayoutIdLst>
    <p:sldLayoutId id="2147483791" r:id="rId1"/>
    <p:sldLayoutId id="2147483789" r:id="rId2"/>
    <p:sldLayoutId id="214748379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6.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1.wmf"/><Relationship Id="rId4" Type="http://schemas.openxmlformats.org/officeDocument/2006/relationships/oleObject" Target="../embeddings/oleObject2.bin"/><Relationship Id="rId9" Type="http://schemas.openxmlformats.org/officeDocument/2006/relationships/image" Target="../media/image13.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4.w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4.wmf"/><Relationship Id="rId4" Type="http://schemas.openxmlformats.org/officeDocument/2006/relationships/oleObject" Target="../embeddings/oleObject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08236" y="2011679"/>
            <a:ext cx="7560379" cy="897356"/>
          </a:xfrm>
        </p:spPr>
        <p:txBody>
          <a:bodyPr>
            <a:normAutofit fontScale="90000"/>
          </a:bodyPr>
          <a:lstStyle/>
          <a:p>
            <a:r>
              <a:rPr lang="en-US" altLang="zh-TW" sz="4000" b="1" dirty="0">
                <a:latin typeface="Arial" panose="020B0604020202020204" pitchFamily="34" charset="0"/>
                <a:cs typeface="Arial" panose="020B0604020202020204" pitchFamily="34" charset="0"/>
              </a:rPr>
              <a:t>Report for BFX – AT 100 </a:t>
            </a:r>
            <a:r>
              <a:rPr lang="en-US" altLang="zh-TW" sz="4000" b="1" dirty="0" smtClean="0">
                <a:latin typeface="Arial" panose="020B0604020202020204" pitchFamily="34" charset="0"/>
                <a:cs typeface="Arial" panose="020B0604020202020204" pitchFamily="34" charset="0"/>
              </a:rPr>
              <a:t/>
            </a:r>
            <a:br>
              <a:rPr lang="en-US" altLang="zh-TW" sz="4000" b="1" dirty="0" smtClean="0">
                <a:latin typeface="Arial" panose="020B0604020202020204" pitchFamily="34" charset="0"/>
                <a:cs typeface="Arial" panose="020B0604020202020204" pitchFamily="34" charset="0"/>
              </a:rPr>
            </a:br>
            <a:r>
              <a:rPr lang="en-US" altLang="zh-TW" sz="4000" b="1" dirty="0" smtClean="0">
                <a:latin typeface="Arial" panose="020B0604020202020204" pitchFamily="34" charset="0"/>
                <a:cs typeface="Arial" panose="020B0604020202020204" pitchFamily="34" charset="0"/>
              </a:rPr>
              <a:t>Power </a:t>
            </a:r>
            <a:r>
              <a:rPr lang="en-US" altLang="zh-TW" sz="4000" b="1" dirty="0">
                <a:latin typeface="Arial" panose="020B0604020202020204" pitchFamily="34" charset="0"/>
                <a:cs typeface="Arial" panose="020B0604020202020204" pitchFamily="34" charset="0"/>
              </a:rPr>
              <a:t>Jack Discoloration Issue</a:t>
            </a:r>
          </a:p>
        </p:txBody>
      </p:sp>
      <p:sp>
        <p:nvSpPr>
          <p:cNvPr id="3" name="TextBox 2"/>
          <p:cNvSpPr txBox="1"/>
          <p:nvPr/>
        </p:nvSpPr>
        <p:spPr>
          <a:xfrm>
            <a:off x="2355643" y="3778278"/>
            <a:ext cx="4611594" cy="1323439"/>
          </a:xfrm>
          <a:prstGeom prst="rect">
            <a:avLst/>
          </a:prstGeom>
          <a:noFill/>
        </p:spPr>
        <p:txBody>
          <a:bodyPr wrap="square" rtlCol="0">
            <a:spAutoFit/>
          </a:bodyPr>
          <a:lstStyle/>
          <a:p>
            <a:r>
              <a:rPr lang="en-US" sz="2000" dirty="0" smtClean="0">
                <a:solidFill>
                  <a:schemeClr val="bg1"/>
                </a:solidFill>
              </a:rPr>
              <a:t>Prepared By: QA: Rachel </a:t>
            </a:r>
            <a:r>
              <a:rPr lang="en-US" sz="2000" dirty="0" err="1" smtClean="0">
                <a:solidFill>
                  <a:schemeClr val="bg1"/>
                </a:solidFill>
              </a:rPr>
              <a:t>Ruan</a:t>
            </a:r>
            <a:endParaRPr lang="en-US" sz="2000" dirty="0" smtClean="0">
              <a:solidFill>
                <a:schemeClr val="bg1"/>
              </a:solidFill>
            </a:endParaRPr>
          </a:p>
          <a:p>
            <a:r>
              <a:rPr lang="en-US" sz="2000" dirty="0" smtClean="0">
                <a:solidFill>
                  <a:schemeClr val="bg1"/>
                </a:solidFill>
              </a:rPr>
              <a:t>Reviewed By: QA leader: Toney HB</a:t>
            </a:r>
          </a:p>
          <a:p>
            <a:r>
              <a:rPr lang="en-US" sz="2000" dirty="0">
                <a:solidFill>
                  <a:schemeClr val="bg1"/>
                </a:solidFill>
              </a:rPr>
              <a:t> </a:t>
            </a:r>
            <a:r>
              <a:rPr lang="en-US" sz="2000" dirty="0" smtClean="0">
                <a:solidFill>
                  <a:schemeClr val="bg1"/>
                </a:solidFill>
              </a:rPr>
              <a:t>                        Factory leader: David Yin</a:t>
            </a:r>
          </a:p>
          <a:p>
            <a:r>
              <a:rPr lang="en-US" sz="2000" dirty="0" smtClean="0">
                <a:solidFill>
                  <a:schemeClr val="bg1"/>
                </a:solidFill>
              </a:rPr>
              <a:t>Date: </a:t>
            </a:r>
            <a:r>
              <a:rPr lang="en-US" sz="2000" dirty="0" smtClean="0">
                <a:solidFill>
                  <a:schemeClr val="bg1"/>
                </a:solidFill>
              </a:rPr>
              <a:t>Aug-08-2023</a:t>
            </a:r>
            <a:endParaRPr lang="en-US" sz="2000" dirty="0">
              <a:solidFill>
                <a:schemeClr val="bg1"/>
              </a:solidFill>
            </a:endParaRPr>
          </a:p>
        </p:txBody>
      </p:sp>
    </p:spTree>
    <p:extLst>
      <p:ext uri="{BB962C8B-B14F-4D97-AF65-F5344CB8AC3E}">
        <p14:creationId xmlns:p14="http://schemas.microsoft.com/office/powerpoint/2010/main" val="3262197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0F1510-3EBD-9564-A89C-681D70FFCBDC}"/>
              </a:ext>
            </a:extLst>
          </p:cNvPr>
          <p:cNvSpPr txBox="1"/>
          <p:nvPr/>
        </p:nvSpPr>
        <p:spPr>
          <a:xfrm>
            <a:off x="1001894" y="148648"/>
            <a:ext cx="8854375" cy="535531"/>
          </a:xfrm>
          <a:prstGeom prst="rect">
            <a:avLst/>
          </a:prstGeom>
          <a:noFill/>
        </p:spPr>
        <p:txBody>
          <a:bodyPr wrap="square" rtlCol="0">
            <a:spAutoFit/>
          </a:bodyPr>
          <a:lstStyle/>
          <a:p>
            <a:pPr>
              <a:lnSpc>
                <a:spcPct val="90000"/>
              </a:lnSpc>
              <a:tabLst>
                <a:tab pos="0" algn="l"/>
              </a:tabLst>
            </a:pPr>
            <a:r>
              <a:rPr lang="en-US" sz="3200" b="1" spc="-1" dirty="0" smtClean="0">
                <a:solidFill>
                  <a:srgbClr val="002A4E"/>
                </a:solidFill>
                <a:latin typeface="Arial" panose="020B0604020202020204" pitchFamily="34" charset="0"/>
                <a:ea typeface="微软雅黑"/>
                <a:cs typeface="Arial" panose="020B0604020202020204" pitchFamily="34" charset="0"/>
              </a:rPr>
              <a:t>Establish </a:t>
            </a:r>
            <a:r>
              <a:rPr lang="en-US" sz="3200" b="1" spc="-1" dirty="0">
                <a:solidFill>
                  <a:srgbClr val="002A4E"/>
                </a:solidFill>
                <a:latin typeface="Arial" panose="020B0604020202020204" pitchFamily="34" charset="0"/>
                <a:ea typeface="微软雅黑"/>
                <a:cs typeface="Arial" panose="020B0604020202020204" pitchFamily="34" charset="0"/>
              </a:rPr>
              <a:t>the </a:t>
            </a:r>
            <a:r>
              <a:rPr lang="en-US" sz="3200" b="1" spc="-1" dirty="0" smtClean="0">
                <a:solidFill>
                  <a:srgbClr val="002A4E"/>
                </a:solidFill>
                <a:latin typeface="Arial" panose="020B0604020202020204" pitchFamily="34" charset="0"/>
                <a:ea typeface="微软雅黑"/>
                <a:cs typeface="Arial" panose="020B0604020202020204" pitchFamily="34" charset="0"/>
              </a:rPr>
              <a:t>Team </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3" name="TextBox 2"/>
          <p:cNvSpPr txBox="1"/>
          <p:nvPr/>
        </p:nvSpPr>
        <p:spPr>
          <a:xfrm>
            <a:off x="65316" y="99661"/>
            <a:ext cx="644728" cy="523220"/>
          </a:xfrm>
          <a:prstGeom prst="rect">
            <a:avLst/>
          </a:prstGeom>
          <a:noFill/>
        </p:spPr>
        <p:txBody>
          <a:bodyPr wrap="none" rtlCol="0">
            <a:spAutoFit/>
          </a:bodyPr>
          <a:lstStyle/>
          <a:p>
            <a:r>
              <a:rPr lang="en-US" altLang="zh-CN" sz="2800" dirty="0" smtClean="0">
                <a:solidFill>
                  <a:schemeClr val="bg1"/>
                </a:solidFill>
                <a:latin typeface="Arial" panose="020B0604020202020204" pitchFamily="34" charset="0"/>
                <a:cs typeface="Arial" panose="020B0604020202020204" pitchFamily="34" charset="0"/>
              </a:rPr>
              <a:t>D1</a:t>
            </a:r>
            <a:endParaRPr lang="en-US" sz="2800"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41651BC9-5EEB-416E-BF38-C62C0A6B36E9}"/>
              </a:ext>
            </a:extLst>
          </p:cNvPr>
          <p:cNvSpPr/>
          <p:nvPr/>
        </p:nvSpPr>
        <p:spPr>
          <a:xfrm>
            <a:off x="557634" y="2369982"/>
            <a:ext cx="551025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914583" lvl="1" indent="-457291">
              <a:spcBef>
                <a:spcPct val="50000"/>
              </a:spcBef>
              <a:buFont typeface="Calibri" panose="020F0502020204030204" pitchFamily="34" charset="0"/>
              <a:buChar char="●"/>
            </a:pPr>
            <a:r>
              <a:rPr lang="en-US" altLang="zh-CN" sz="2400" b="1" dirty="0">
                <a:solidFill>
                  <a:srgbClr val="002060"/>
                </a:solidFill>
                <a:ea typeface="標楷體" panose="03000509000000000000" pitchFamily="65" charset="-120"/>
                <a:cs typeface="Arial" panose="020B0604020202020204" pitchFamily="34" charset="0"/>
              </a:rPr>
              <a:t>QA leader: </a:t>
            </a:r>
            <a:r>
              <a:rPr lang="en-US" altLang="zh-CN" sz="2400" b="1" dirty="0" smtClean="0">
                <a:solidFill>
                  <a:srgbClr val="002060"/>
                </a:solidFill>
                <a:ea typeface="標楷體" panose="03000509000000000000" pitchFamily="65" charset="-120"/>
                <a:cs typeface="Arial" panose="020B0604020202020204" pitchFamily="34" charset="0"/>
              </a:rPr>
              <a:t>Toney HB</a:t>
            </a:r>
            <a:endParaRPr lang="en-US" altLang="zh-CN" sz="2400" b="1" dirty="0">
              <a:solidFill>
                <a:srgbClr val="002060"/>
              </a:solidFill>
              <a:ea typeface="標楷體" panose="03000509000000000000" pitchFamily="65" charset="-120"/>
              <a:cs typeface="Arial" panose="020B0604020202020204" pitchFamily="34" charset="0"/>
            </a:endParaRPr>
          </a:p>
          <a:p>
            <a:pPr marL="914583" lvl="1" indent="-457291">
              <a:spcBef>
                <a:spcPct val="50000"/>
              </a:spcBef>
              <a:buFont typeface="Calibri" panose="020F0502020204030204" pitchFamily="34" charset="0"/>
              <a:buChar char="●"/>
            </a:pPr>
            <a:r>
              <a:rPr lang="en-US" altLang="zh-CN" sz="2400" b="1" dirty="0" smtClean="0">
                <a:solidFill>
                  <a:srgbClr val="002060"/>
                </a:solidFill>
                <a:ea typeface="標楷體" panose="03000509000000000000" pitchFamily="65" charset="-120"/>
                <a:cs typeface="Arial" panose="020B0604020202020204" pitchFamily="34" charset="0"/>
              </a:rPr>
              <a:t>Operation </a:t>
            </a:r>
            <a:r>
              <a:rPr lang="en-US" altLang="zh-CN" sz="2400" b="1" dirty="0">
                <a:solidFill>
                  <a:srgbClr val="002060"/>
                </a:solidFill>
                <a:ea typeface="標楷體" panose="03000509000000000000" pitchFamily="65" charset="-120"/>
                <a:cs typeface="Arial" panose="020B0604020202020204" pitchFamily="34" charset="0"/>
              </a:rPr>
              <a:t>leader: David </a:t>
            </a:r>
            <a:r>
              <a:rPr lang="en-US" altLang="zh-CN" sz="2400" b="1" dirty="0" smtClean="0">
                <a:solidFill>
                  <a:srgbClr val="002060"/>
                </a:solidFill>
                <a:ea typeface="標楷體" panose="03000509000000000000" pitchFamily="65" charset="-120"/>
                <a:cs typeface="Arial" panose="020B0604020202020204" pitchFamily="34" charset="0"/>
              </a:rPr>
              <a:t>Yin</a:t>
            </a:r>
            <a:endParaRPr lang="en-US" altLang="zh-CN" sz="2400" b="1" dirty="0">
              <a:solidFill>
                <a:srgbClr val="002060"/>
              </a:solidFill>
              <a:ea typeface="標楷體" panose="03000509000000000000" pitchFamily="65" charset="-120"/>
              <a:cs typeface="Arial" panose="020B0604020202020204" pitchFamily="34" charset="0"/>
            </a:endParaRPr>
          </a:p>
        </p:txBody>
      </p:sp>
      <p:sp>
        <p:nvSpPr>
          <p:cNvPr id="17" name="流程圖: 換頁接點 9">
            <a:extLst>
              <a:ext uri="{FF2B5EF4-FFF2-40B4-BE49-F238E27FC236}">
                <a16:creationId xmlns:a16="http://schemas.microsoft.com/office/drawing/2014/main" id="{B6877EFC-1BAA-4D81-B06F-47BD29833480}"/>
              </a:ext>
            </a:extLst>
          </p:cNvPr>
          <p:cNvSpPr/>
          <p:nvPr/>
        </p:nvSpPr>
        <p:spPr>
          <a:xfrm>
            <a:off x="1001894" y="1209170"/>
            <a:ext cx="3535675" cy="617467"/>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1" b="1" dirty="0">
                <a:ea typeface="標楷體" panose="03000509000000000000" pitchFamily="65" charset="-120"/>
                <a:cs typeface="Arial" panose="020B0604020202020204" pitchFamily="34" charset="0"/>
              </a:rPr>
              <a:t>Team Leader</a:t>
            </a:r>
            <a:endParaRPr lang="en-US" sz="3201" b="1" dirty="0"/>
          </a:p>
        </p:txBody>
      </p:sp>
      <p:sp>
        <p:nvSpPr>
          <p:cNvPr id="18" name="流程圖: 換頁接點 9">
            <a:extLst>
              <a:ext uri="{FF2B5EF4-FFF2-40B4-BE49-F238E27FC236}">
                <a16:creationId xmlns:a16="http://schemas.microsoft.com/office/drawing/2014/main" id="{687DF2FC-EFA5-4CA9-A8A6-BE89E2AFD68D}"/>
              </a:ext>
            </a:extLst>
          </p:cNvPr>
          <p:cNvSpPr/>
          <p:nvPr/>
        </p:nvSpPr>
        <p:spPr>
          <a:xfrm>
            <a:off x="6594628" y="1246047"/>
            <a:ext cx="3535675" cy="617467"/>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1" b="1" dirty="0">
                <a:ea typeface="標楷體" panose="03000509000000000000" pitchFamily="65" charset="-120"/>
                <a:cs typeface="Arial" panose="020B0604020202020204" pitchFamily="34" charset="0"/>
              </a:rPr>
              <a:t>Team Member</a:t>
            </a:r>
            <a:endParaRPr lang="en-US" sz="3201" b="1" dirty="0"/>
          </a:p>
        </p:txBody>
      </p:sp>
      <p:sp>
        <p:nvSpPr>
          <p:cNvPr id="8" name="Rectangle 69">
            <a:extLst>
              <a:ext uri="{FF2B5EF4-FFF2-40B4-BE49-F238E27FC236}">
                <a16:creationId xmlns:a16="http://schemas.microsoft.com/office/drawing/2014/main" id="{5298760D-920E-430E-BBB0-18F2E723EA82}"/>
              </a:ext>
            </a:extLst>
          </p:cNvPr>
          <p:cNvSpPr>
            <a:spLocks noChangeArrowheads="1"/>
          </p:cNvSpPr>
          <p:nvPr/>
        </p:nvSpPr>
        <p:spPr bwMode="auto">
          <a:xfrm>
            <a:off x="6594628" y="2276625"/>
            <a:ext cx="498968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marL="342900" indent="-342900" eaLnBrk="1" hangingPunct="1">
              <a:spcBef>
                <a:spcPct val="50000"/>
              </a:spcBef>
              <a:buFont typeface="Arial" panose="020B0604020202020204" pitchFamily="34" charset="0"/>
              <a:buChar char="•"/>
            </a:pPr>
            <a:r>
              <a:rPr kumimoji="0" lang="en-US" altLang="zh-CN" b="1" dirty="0" smtClean="0">
                <a:solidFill>
                  <a:srgbClr val="002060"/>
                </a:solidFill>
                <a:latin typeface="+mn-lt"/>
                <a:ea typeface="標楷體" panose="03000509000000000000" pitchFamily="65" charset="-120"/>
                <a:cs typeface="Arial" panose="020B0604020202020204" pitchFamily="34" charset="0"/>
              </a:rPr>
              <a:t>PM</a:t>
            </a:r>
            <a:r>
              <a:rPr kumimoji="0" lang="en-US" altLang="zh-CN" b="1" dirty="0">
                <a:solidFill>
                  <a:srgbClr val="002060"/>
                </a:solidFill>
                <a:latin typeface="+mn-lt"/>
                <a:ea typeface="標楷體" panose="03000509000000000000" pitchFamily="65" charset="-120"/>
                <a:cs typeface="Arial" panose="020B0604020202020204" pitchFamily="34" charset="0"/>
              </a:rPr>
              <a:t>: </a:t>
            </a:r>
            <a:r>
              <a:rPr kumimoji="0" lang="en-US" altLang="zh-CN" b="1" dirty="0" smtClean="0">
                <a:solidFill>
                  <a:srgbClr val="002060"/>
                </a:solidFill>
                <a:latin typeface="+mn-lt"/>
                <a:ea typeface="標楷體" panose="03000509000000000000" pitchFamily="65" charset="-120"/>
                <a:cs typeface="Arial" panose="020B0604020202020204" pitchFamily="34" charset="0"/>
              </a:rPr>
              <a:t>An Tran, Ben Zheng</a:t>
            </a:r>
          </a:p>
          <a:p>
            <a:pPr marL="342900" indent="-342900" eaLnBrk="1" hangingPunct="1">
              <a:spcBef>
                <a:spcPct val="50000"/>
              </a:spcBef>
              <a:buFont typeface="Arial" panose="020B0604020202020204" pitchFamily="34" charset="0"/>
              <a:buChar char="•"/>
            </a:pPr>
            <a:r>
              <a:rPr kumimoji="0" lang="en-US" altLang="zh-TW" b="1" dirty="0" smtClean="0">
                <a:solidFill>
                  <a:srgbClr val="002060"/>
                </a:solidFill>
                <a:latin typeface="+mn-lt"/>
                <a:ea typeface="標楷體" panose="03000509000000000000" pitchFamily="65" charset="-120"/>
                <a:cs typeface="Arial" panose="020B0604020202020204" pitchFamily="34" charset="0"/>
              </a:rPr>
              <a:t>QA</a:t>
            </a:r>
            <a:r>
              <a:rPr kumimoji="0" lang="en-US" altLang="zh-CN" b="1" dirty="0" smtClean="0">
                <a:solidFill>
                  <a:srgbClr val="002060"/>
                </a:solidFill>
                <a:latin typeface="+mn-lt"/>
                <a:ea typeface="標楷體" panose="03000509000000000000" pitchFamily="65" charset="-120"/>
                <a:cs typeface="Arial" panose="020B0604020202020204" pitchFamily="34" charset="0"/>
              </a:rPr>
              <a:t>: Rachel </a:t>
            </a:r>
            <a:r>
              <a:rPr kumimoji="0" lang="en-US" altLang="zh-CN" b="1" dirty="0" err="1" smtClean="0">
                <a:solidFill>
                  <a:srgbClr val="002060"/>
                </a:solidFill>
                <a:latin typeface="+mn-lt"/>
                <a:ea typeface="標楷體" panose="03000509000000000000" pitchFamily="65" charset="-120"/>
                <a:cs typeface="Arial" panose="020B0604020202020204" pitchFamily="34" charset="0"/>
              </a:rPr>
              <a:t>Ruan</a:t>
            </a:r>
            <a:endParaRPr kumimoji="0" lang="en-US" altLang="zh-CN" b="1" dirty="0" smtClean="0">
              <a:solidFill>
                <a:srgbClr val="002060"/>
              </a:solidFill>
              <a:latin typeface="+mn-lt"/>
              <a:ea typeface="標楷體" panose="03000509000000000000" pitchFamily="65" charset="-120"/>
              <a:cs typeface="Arial" panose="020B0604020202020204" pitchFamily="34" charset="0"/>
            </a:endParaRPr>
          </a:p>
          <a:p>
            <a:pPr marL="342900" indent="-342900" eaLnBrk="1" hangingPunct="1">
              <a:spcBef>
                <a:spcPct val="50000"/>
              </a:spcBef>
              <a:buFont typeface="Arial" panose="020B0604020202020204" pitchFamily="34" charset="0"/>
              <a:buChar char="•"/>
            </a:pPr>
            <a:r>
              <a:rPr kumimoji="0" lang="en-US" altLang="zh-CN" b="1" dirty="0" smtClean="0">
                <a:solidFill>
                  <a:srgbClr val="002060"/>
                </a:solidFill>
                <a:latin typeface="+mn-lt"/>
                <a:ea typeface="標楷體" panose="03000509000000000000" pitchFamily="65" charset="-120"/>
                <a:cs typeface="Arial" panose="020B0604020202020204" pitchFamily="34" charset="0"/>
              </a:rPr>
              <a:t>SQE: </a:t>
            </a:r>
            <a:r>
              <a:rPr kumimoji="0" lang="en-US" altLang="zh-CN" b="1" dirty="0" err="1" smtClean="0">
                <a:solidFill>
                  <a:srgbClr val="002060"/>
                </a:solidFill>
                <a:latin typeface="+mn-lt"/>
                <a:ea typeface="標楷體" panose="03000509000000000000" pitchFamily="65" charset="-120"/>
                <a:cs typeface="Arial" panose="020B0604020202020204" pitchFamily="34" charset="0"/>
              </a:rPr>
              <a:t>Mr</a:t>
            </a:r>
            <a:r>
              <a:rPr kumimoji="0" lang="en-US" altLang="zh-CN" b="1" dirty="0" smtClean="0">
                <a:solidFill>
                  <a:srgbClr val="002060"/>
                </a:solidFill>
                <a:latin typeface="+mn-lt"/>
                <a:ea typeface="標楷體" panose="03000509000000000000" pitchFamily="65" charset="-120"/>
                <a:cs typeface="Arial" panose="020B0604020202020204" pitchFamily="34" charset="0"/>
              </a:rPr>
              <a:t> Ha, Antony</a:t>
            </a:r>
          </a:p>
          <a:p>
            <a:pPr marL="342900" indent="-342900" eaLnBrk="1" hangingPunct="1">
              <a:spcBef>
                <a:spcPct val="50000"/>
              </a:spcBef>
              <a:buFont typeface="Arial" panose="020B0604020202020204" pitchFamily="34" charset="0"/>
              <a:buChar char="•"/>
            </a:pPr>
            <a:r>
              <a:rPr kumimoji="0" lang="en-US" altLang="zh-CN" b="1" dirty="0" smtClean="0">
                <a:solidFill>
                  <a:srgbClr val="002060"/>
                </a:solidFill>
                <a:latin typeface="+mn-lt"/>
                <a:ea typeface="標楷體" panose="03000509000000000000" pitchFamily="65" charset="-120"/>
                <a:cs typeface="Arial" panose="020B0604020202020204" pitchFamily="34" charset="0"/>
              </a:rPr>
              <a:t>IE</a:t>
            </a:r>
            <a:r>
              <a:rPr kumimoji="0" lang="en-US" altLang="zh-CN" b="1" dirty="0">
                <a:solidFill>
                  <a:srgbClr val="002060"/>
                </a:solidFill>
                <a:latin typeface="+mn-lt"/>
                <a:ea typeface="標楷體" panose="03000509000000000000" pitchFamily="65" charset="-120"/>
                <a:cs typeface="Arial" panose="020B0604020202020204" pitchFamily="34" charset="0"/>
              </a:rPr>
              <a:t>: Hai </a:t>
            </a:r>
            <a:r>
              <a:rPr kumimoji="0" lang="en-US" altLang="zh-CN" b="1" dirty="0" smtClean="0">
                <a:solidFill>
                  <a:srgbClr val="002060"/>
                </a:solidFill>
                <a:latin typeface="+mn-lt"/>
                <a:ea typeface="標楷體" panose="03000509000000000000" pitchFamily="65" charset="-120"/>
                <a:cs typeface="Arial" panose="020B0604020202020204" pitchFamily="34" charset="0"/>
              </a:rPr>
              <a:t>Ly</a:t>
            </a:r>
          </a:p>
          <a:p>
            <a:pPr marL="342900" indent="-342900" eaLnBrk="1" hangingPunct="1">
              <a:spcBef>
                <a:spcPct val="50000"/>
              </a:spcBef>
              <a:buFont typeface="Arial" panose="020B0604020202020204" pitchFamily="34" charset="0"/>
              <a:buChar char="•"/>
            </a:pPr>
            <a:r>
              <a:rPr kumimoji="0" lang="en-US" altLang="zh-CN" b="1" dirty="0" smtClean="0">
                <a:solidFill>
                  <a:srgbClr val="002060"/>
                </a:solidFill>
                <a:latin typeface="+mn-lt"/>
                <a:ea typeface="標楷體" panose="03000509000000000000" pitchFamily="65" charset="-120"/>
                <a:cs typeface="Arial" panose="020B0604020202020204" pitchFamily="34" charset="0"/>
              </a:rPr>
              <a:t>PD: Wen Yong</a:t>
            </a:r>
            <a:endParaRPr kumimoji="0" lang="en-US" altLang="zh-CN" b="1" dirty="0">
              <a:solidFill>
                <a:srgbClr val="002060"/>
              </a:solidFill>
              <a:latin typeface="+mn-lt"/>
              <a:ea typeface="標楷體" panose="03000509000000000000" pitchFamily="65" charset="-120"/>
              <a:cs typeface="Arial" panose="020B0604020202020204" pitchFamily="34" charset="0"/>
            </a:endParaRPr>
          </a:p>
        </p:txBody>
      </p:sp>
    </p:spTree>
    <p:extLst>
      <p:ext uri="{BB962C8B-B14F-4D97-AF65-F5344CB8AC3E}">
        <p14:creationId xmlns:p14="http://schemas.microsoft.com/office/powerpoint/2010/main" val="2755059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D2</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5032275" cy="535531"/>
          </a:xfrm>
          <a:prstGeom prst="rect">
            <a:avLst/>
          </a:prstGeom>
          <a:noFill/>
        </p:spPr>
        <p:txBody>
          <a:bodyPr wrap="none" rtlCol="0">
            <a:spAutoFit/>
          </a:bodyPr>
          <a:lstStyle/>
          <a:p>
            <a:pPr>
              <a:lnSpc>
                <a:spcPct val="90000"/>
              </a:lnSpc>
              <a:tabLst>
                <a:tab pos="0" algn="l"/>
              </a:tabLst>
            </a:pPr>
            <a:r>
              <a:rPr lang="en-US" sz="3200" b="1" spc="-1" dirty="0">
                <a:solidFill>
                  <a:srgbClr val="002A4E"/>
                </a:solidFill>
                <a:latin typeface="Arial" panose="020B0604020202020204" pitchFamily="34" charset="0"/>
                <a:ea typeface="微软雅黑"/>
                <a:cs typeface="Arial" panose="020B0604020202020204" pitchFamily="34" charset="0"/>
              </a:rPr>
              <a:t>Description the </a:t>
            </a:r>
            <a:r>
              <a:rPr lang="en-US" altLang="zh-CN" sz="3200" b="1" spc="-1" dirty="0" smtClean="0">
                <a:solidFill>
                  <a:srgbClr val="002A4E"/>
                </a:solidFill>
                <a:latin typeface="Arial" panose="020B0604020202020204" pitchFamily="34" charset="0"/>
                <a:ea typeface="微软雅黑"/>
                <a:cs typeface="Arial" panose="020B0604020202020204" pitchFamily="34" charset="0"/>
              </a:rPr>
              <a:t>P</a:t>
            </a:r>
            <a:r>
              <a:rPr lang="en-US" sz="3200" b="1" spc="-1" dirty="0" smtClean="0">
                <a:solidFill>
                  <a:srgbClr val="002A4E"/>
                </a:solidFill>
                <a:latin typeface="Arial" panose="020B0604020202020204" pitchFamily="34" charset="0"/>
                <a:ea typeface="微软雅黑"/>
                <a:cs typeface="Arial" panose="020B0604020202020204" pitchFamily="34" charset="0"/>
              </a:rPr>
              <a:t>roblem </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graphicFrame>
        <p:nvGraphicFramePr>
          <p:cNvPr id="17" name="表格 7"/>
          <p:cNvGraphicFramePr>
            <a:graphicFrameLocks noGrp="1"/>
          </p:cNvGraphicFramePr>
          <p:nvPr>
            <p:extLst>
              <p:ext uri="{D42A27DB-BD31-4B8C-83A1-F6EECF244321}">
                <p14:modId xmlns:p14="http://schemas.microsoft.com/office/powerpoint/2010/main" val="4064786751"/>
              </p:ext>
            </p:extLst>
          </p:nvPr>
        </p:nvGraphicFramePr>
        <p:xfrm>
          <a:off x="30480" y="825683"/>
          <a:ext cx="7749182" cy="4494043"/>
        </p:xfrm>
        <a:graphic>
          <a:graphicData uri="http://schemas.openxmlformats.org/drawingml/2006/table">
            <a:tbl>
              <a:tblPr/>
              <a:tblGrid>
                <a:gridCol w="1155342">
                  <a:extLst>
                    <a:ext uri="{9D8B030D-6E8A-4147-A177-3AD203B41FA5}">
                      <a16:colId xmlns:a16="http://schemas.microsoft.com/office/drawing/2014/main" val="695846527"/>
                    </a:ext>
                  </a:extLst>
                </a:gridCol>
                <a:gridCol w="6593840">
                  <a:extLst>
                    <a:ext uri="{9D8B030D-6E8A-4147-A177-3AD203B41FA5}">
                      <a16:colId xmlns:a16="http://schemas.microsoft.com/office/drawing/2014/main" val="3942709906"/>
                    </a:ext>
                  </a:extLst>
                </a:gridCol>
              </a:tblGrid>
              <a:tr h="446108">
                <a:tc gridSpan="2">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chemeClr val="bg1"/>
                          </a:solidFill>
                          <a:effectLst/>
                          <a:latin typeface="Arial" panose="020B0604020202020204" pitchFamily="34" charset="0"/>
                          <a:ea typeface="Microsoft JhengHei" panose="020B0604030504040204" pitchFamily="34" charset="-120"/>
                          <a:cs typeface="Arial" panose="020B0604020202020204" pitchFamily="34" charset="0"/>
                        </a:rPr>
                        <a:t>Issue Description</a:t>
                      </a:r>
                      <a:r>
                        <a:rPr kumimoji="0" lang="zh-CN" altLang="en-US" sz="1800" b="1" i="0" u="none" strike="noStrike" cap="none" normalizeH="0" baseline="0" dirty="0" smtClean="0">
                          <a:ln>
                            <a:noFill/>
                          </a:ln>
                          <a:solidFill>
                            <a:schemeClr val="bg1"/>
                          </a:solidFill>
                          <a:effectLst/>
                          <a:latin typeface="Arial" panose="020B0604020202020204" pitchFamily="34" charset="0"/>
                          <a:ea typeface="Microsoft JhengHei" panose="020B0604030504040204" pitchFamily="34" charset="-120"/>
                          <a:cs typeface="Arial" panose="020B0604020202020204" pitchFamily="34" charset="0"/>
                        </a:rPr>
                        <a:t> </a:t>
                      </a:r>
                      <a:r>
                        <a:rPr kumimoji="0" lang="en-US" altLang="zh-CN" sz="1800" b="1" i="0" u="none" strike="noStrike" cap="none" normalizeH="0" baseline="0" dirty="0" smtClean="0">
                          <a:ln>
                            <a:noFill/>
                          </a:ln>
                          <a:solidFill>
                            <a:schemeClr val="bg1"/>
                          </a:solidFill>
                          <a:effectLst/>
                          <a:latin typeface="Arial" panose="020B0604020202020204" pitchFamily="34" charset="0"/>
                          <a:ea typeface="Microsoft JhengHei" panose="020B0604030504040204" pitchFamily="34" charset="-120"/>
                          <a:cs typeface="Arial" panose="020B0604020202020204" pitchFamily="34" charset="0"/>
                        </a:rPr>
                        <a:t>(5W2H)</a:t>
                      </a:r>
                      <a:endParaRPr kumimoji="0" lang="zh-TW" altLang="en-US" sz="1800" b="1" i="0" u="none" strike="noStrike" cap="none" normalizeH="0" baseline="0" dirty="0" smtClean="0">
                        <a:ln>
                          <a:noFill/>
                        </a:ln>
                        <a:solidFill>
                          <a:schemeClr val="bg1"/>
                        </a:solidFill>
                        <a:effectLst/>
                        <a:latin typeface="Arial" panose="020B0604020202020204" pitchFamily="34" charset="0"/>
                        <a:ea typeface="Microsoft JhengHei" panose="020B0604030504040204" pitchFamily="34" charset="-120"/>
                        <a:cs typeface="Arial" panose="020B0604020202020204" pitchFamily="34" charset="0"/>
                      </a:endParaRP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3679356005"/>
                  </a:ext>
                </a:extLst>
              </a:tr>
              <a:tr h="421417">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When</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lvl1pPr indent="93663"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115888"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altLang="zh-CN" sz="1800" b="0" i="0" u="none" strike="noStrike" kern="1200"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sym typeface="Arial"/>
                        </a:rPr>
                        <a:t>Jul-21-2023</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val="4093224100"/>
                  </a:ext>
                </a:extLst>
              </a:tr>
              <a:tr h="399774">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Who</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lvl1pPr indent="9366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115888"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kern="1200"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rPr>
                        <a:t>ALT Customer </a:t>
                      </a:r>
                      <a:endParaRPr kumimoji="0" lang="en-US" altLang="zh-CN" sz="1800" b="0" i="0" u="none" strike="noStrike" kern="1200"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sym typeface="Arial"/>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2292510230"/>
                  </a:ext>
                </a:extLst>
              </a:tr>
              <a:tr h="501627">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2813" rtl="0" eaLnBrk="1" fontAlgn="ctr"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Where</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lvl1pPr indent="9366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115888"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altLang="zh-CN" sz="1800" b="0" i="0" u="none" strike="noStrike" kern="1200"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sym typeface="Arial"/>
                        </a:rPr>
                        <a:t>SK networks warehouse ALT Visual inspection Station</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val="4109704519"/>
                  </a:ext>
                </a:extLst>
              </a:tr>
              <a:tr h="743514">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W</a:t>
                      </a:r>
                      <a:r>
                        <a:rPr kumimoji="0" lang="en-US" altLang="zh-CN"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hat</a:t>
                      </a:r>
                      <a:endParaRPr kumimoji="0" lang="zh-TW" altLang="en-US"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endParaRP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2813" rtl="0" eaLnBrk="1" fontAlgn="ctr" latinLnBrk="0" hangingPunct="1">
                        <a:lnSpc>
                          <a:spcPct val="100000"/>
                        </a:lnSpc>
                        <a:spcBef>
                          <a:spcPct val="0"/>
                        </a:spcBef>
                        <a:spcAft>
                          <a:spcPct val="0"/>
                        </a:spcAft>
                        <a:buClrTx/>
                        <a:buSzTx/>
                        <a:buFont typeface="Wingdings" panose="05000000000000000000" pitchFamily="2" charset="2"/>
                        <a:buNone/>
                        <a:tabLst/>
                        <a:defRPr/>
                      </a:pPr>
                      <a:r>
                        <a:rPr kumimoji="0" lang="en-US" altLang="zh-TW" sz="1800" b="0" i="0" u="none" strike="noStrike" cap="none" normalizeH="0" baseline="0" dirty="0" smtClean="0">
                          <a:ln>
                            <a:noFill/>
                          </a:ln>
                          <a:solidFill>
                            <a:schemeClr val="tx1"/>
                          </a:solidFill>
                          <a:effectLst/>
                          <a:latin typeface="Calibri" panose="020F0502020204030204" pitchFamily="34" charset="0"/>
                          <a:ea typeface="SimSun" panose="02010600030101010101" pitchFamily="2" charset="-122"/>
                          <a:cs typeface="Arial" panose="020B0604020202020204" pitchFamily="34" charset="0"/>
                          <a:sym typeface="Arial"/>
                        </a:rPr>
                        <a:t>DC connector of BFX- AT100 Model was discoloration issue</a:t>
                      </a: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344723177"/>
                  </a:ext>
                </a:extLst>
              </a:tr>
              <a:tr h="579776">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W</a:t>
                      </a:r>
                      <a:r>
                        <a:rPr kumimoji="0" lang="en-US" altLang="zh-CN"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hy</a:t>
                      </a:r>
                      <a:endParaRPr kumimoji="0" lang="zh-TW" altLang="en-US"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endParaRP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chemeClr val="tx1"/>
                          </a:solidFill>
                          <a:effectLst/>
                          <a:latin typeface="Calibri" panose="020F0502020204030204" pitchFamily="34" charset="0"/>
                          <a:ea typeface="SimSun" panose="02010600030101010101" pitchFamily="2" charset="-122"/>
                          <a:cs typeface="Arial" panose="020B0604020202020204" pitchFamily="34" charset="0"/>
                          <a:sym typeface="Arial"/>
                        </a:rPr>
                        <a:t>The GND metal of DC changed from silver to gold color</a:t>
                      </a:r>
                      <a:endParaRPr lang="en-US" altLang="zh-CN" sz="1800" dirty="0" smtClean="0">
                        <a:solidFill>
                          <a:schemeClr val="tx1"/>
                        </a:solidFill>
                      </a:endParaRP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val="2511440511"/>
                  </a:ext>
                </a:extLst>
              </a:tr>
              <a:tr h="452494">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How</a:t>
                      </a: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tc>
                  <a:txBody>
                    <a:bodyPr/>
                    <a:lstStyle>
                      <a:lvl1pPr defTabSz="912813">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defTabSz="912813">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defTabSz="912813">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defTabSz="912813">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defTabSz="912813"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lang="en-US" sz="1800" dirty="0" smtClean="0"/>
                        <a:t>Inspection after cleaning</a:t>
                      </a:r>
                      <a:r>
                        <a:rPr lang="en-US" sz="1800" baseline="0" dirty="0" smtClean="0"/>
                        <a:t> Result PASS</a:t>
                      </a:r>
                      <a:endParaRPr kumimoji="0" lang="en-US" altLang="zh-TW" sz="1800" b="0" i="0" u="none" strike="noStrike"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sym typeface="Arial"/>
                      </a:endParaRP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EFF7"/>
                    </a:solidFill>
                  </a:tcPr>
                </a:tc>
                <a:extLst>
                  <a:ext uri="{0D108BD9-81ED-4DB2-BD59-A6C34878D82A}">
                    <a16:rowId xmlns:a16="http://schemas.microsoft.com/office/drawing/2014/main" val="2071930977"/>
                  </a:ext>
                </a:extLst>
              </a:tr>
              <a:tr h="94933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panose="020B0604020202020204" pitchFamily="34" charset="0"/>
                          <a:ea typeface="Microsoft JhengHei" panose="020B0604030504040204" pitchFamily="34" charset="-120"/>
                          <a:cs typeface="Arial" panose="020B0604020202020204" pitchFamily="34" charset="0"/>
                        </a:rPr>
                        <a:t>How many</a:t>
                      </a: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altLang="zh-CN" sz="1800" b="0" i="0" u="none" strike="noStrike" cap="none" normalizeH="0" baseline="0" dirty="0" smtClean="0">
                          <a:ln>
                            <a:noFill/>
                          </a:ln>
                          <a:solidFill>
                            <a:srgbClr val="000000"/>
                          </a:solidFill>
                          <a:effectLst/>
                          <a:latin typeface="Calibri" panose="020F0502020204030204" pitchFamily="34" charset="0"/>
                          <a:ea typeface="SimSun" panose="02010600030101010101" pitchFamily="2" charset="-122"/>
                          <a:cs typeface="Arial" panose="020B0604020202020204" pitchFamily="34" charset="0"/>
                          <a:sym typeface="Arial"/>
                        </a:rPr>
                        <a:t>NG Defect : 12/26000 = 0.046%</a:t>
                      </a:r>
                    </a:p>
                  </a:txBody>
                  <a:tcPr marL="162560" marR="162560" marT="81280" marB="812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val="1088603238"/>
                  </a:ext>
                </a:extLst>
              </a:tr>
            </a:tbl>
          </a:graphicData>
        </a:graphic>
      </p:graphicFrame>
      <p:grpSp>
        <p:nvGrpSpPr>
          <p:cNvPr id="20" name="Group 19"/>
          <p:cNvGrpSpPr/>
          <p:nvPr/>
        </p:nvGrpSpPr>
        <p:grpSpPr>
          <a:xfrm>
            <a:off x="7891753" y="1236026"/>
            <a:ext cx="3802668" cy="2317071"/>
            <a:chOff x="7766565" y="2385556"/>
            <a:chExt cx="4234935" cy="2427097"/>
          </a:xfrm>
        </p:grpSpPr>
        <p:pic>
          <p:nvPicPr>
            <p:cNvPr id="21" name="Picture 20"/>
            <p:cNvPicPr>
              <a:picLocks noChangeAspect="1"/>
            </p:cNvPicPr>
            <p:nvPr/>
          </p:nvPicPr>
          <p:blipFill>
            <a:blip r:embed="rId2"/>
            <a:stretch>
              <a:fillRect/>
            </a:stretch>
          </p:blipFill>
          <p:spPr>
            <a:xfrm>
              <a:off x="7766565" y="2385556"/>
              <a:ext cx="4234935" cy="2427097"/>
            </a:xfrm>
            <a:prstGeom prst="rect">
              <a:avLst/>
            </a:prstGeom>
          </p:spPr>
        </p:pic>
        <p:sp>
          <p:nvSpPr>
            <p:cNvPr id="22" name="TextBox 21"/>
            <p:cNvSpPr txBox="1"/>
            <p:nvPr/>
          </p:nvSpPr>
          <p:spPr>
            <a:xfrm>
              <a:off x="11145294" y="2610141"/>
              <a:ext cx="637309" cy="461665"/>
            </a:xfrm>
            <a:prstGeom prst="rect">
              <a:avLst/>
            </a:prstGeom>
            <a:noFill/>
          </p:spPr>
          <p:txBody>
            <a:bodyPr wrap="square" rtlCol="0">
              <a:spAutoFit/>
            </a:bodyPr>
            <a:lstStyle/>
            <a:p>
              <a:r>
                <a:rPr lang="en-US" sz="2400" dirty="0" smtClean="0">
                  <a:solidFill>
                    <a:srgbClr val="FF0000"/>
                  </a:solidFill>
                </a:rPr>
                <a:t>NG</a:t>
              </a:r>
              <a:endParaRPr lang="en-US" sz="2400" dirty="0">
                <a:solidFill>
                  <a:srgbClr val="FF0000"/>
                </a:solidFill>
              </a:endParaRPr>
            </a:p>
          </p:txBody>
        </p:sp>
        <p:sp>
          <p:nvSpPr>
            <p:cNvPr id="23" name="TextBox 22"/>
            <p:cNvSpPr txBox="1"/>
            <p:nvPr/>
          </p:nvSpPr>
          <p:spPr>
            <a:xfrm>
              <a:off x="8747372" y="2676049"/>
              <a:ext cx="704743" cy="483587"/>
            </a:xfrm>
            <a:prstGeom prst="rect">
              <a:avLst/>
            </a:prstGeom>
            <a:noFill/>
          </p:spPr>
          <p:txBody>
            <a:bodyPr wrap="square" rtlCol="0">
              <a:spAutoFit/>
            </a:bodyPr>
            <a:lstStyle/>
            <a:p>
              <a:r>
                <a:rPr lang="en-US" sz="2400" dirty="0" smtClean="0">
                  <a:solidFill>
                    <a:srgbClr val="00B050"/>
                  </a:solidFill>
                </a:rPr>
                <a:t>OK</a:t>
              </a:r>
              <a:endParaRPr lang="en-US" sz="2400" dirty="0">
                <a:solidFill>
                  <a:srgbClr val="00B050"/>
                </a:solidFill>
              </a:endParaRPr>
            </a:p>
          </p:txBody>
        </p:sp>
      </p:grpSp>
      <p:pic>
        <p:nvPicPr>
          <p:cNvPr id="13" name="Picture 12"/>
          <p:cNvPicPr>
            <a:picLocks noChangeAspect="1"/>
          </p:cNvPicPr>
          <p:nvPr/>
        </p:nvPicPr>
        <p:blipFill>
          <a:blip r:embed="rId3"/>
          <a:stretch>
            <a:fillRect/>
          </a:stretch>
        </p:blipFill>
        <p:spPr>
          <a:xfrm>
            <a:off x="7954709" y="3767501"/>
            <a:ext cx="3543158" cy="2083977"/>
          </a:xfrm>
          <a:prstGeom prst="rect">
            <a:avLst/>
          </a:prstGeom>
        </p:spPr>
      </p:pic>
    </p:spTree>
    <p:extLst>
      <p:ext uri="{BB962C8B-B14F-4D97-AF65-F5344CB8AC3E}">
        <p14:creationId xmlns:p14="http://schemas.microsoft.com/office/powerpoint/2010/main" val="1586490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D3</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4059188" cy="535531"/>
          </a:xfrm>
          <a:prstGeom prst="rect">
            <a:avLst/>
          </a:prstGeom>
          <a:noFill/>
        </p:spPr>
        <p:txBody>
          <a:bodyPr wrap="none" rtlCol="0">
            <a:spAutoFit/>
          </a:bodyPr>
          <a:lstStyle/>
          <a:p>
            <a:pPr>
              <a:lnSpc>
                <a:spcPct val="90000"/>
              </a:lnSpc>
              <a:tabLst>
                <a:tab pos="0" algn="l"/>
              </a:tabLst>
            </a:pPr>
            <a:r>
              <a:rPr lang="en-US" sz="3200" b="1" spc="-1" dirty="0">
                <a:solidFill>
                  <a:srgbClr val="002A4E"/>
                </a:solidFill>
                <a:latin typeface="Arial" panose="020B0604020202020204" pitchFamily="34" charset="0"/>
                <a:ea typeface="微软雅黑"/>
                <a:cs typeface="Arial" panose="020B0604020202020204" pitchFamily="34" charset="0"/>
              </a:rPr>
              <a:t>Containment </a:t>
            </a:r>
            <a:r>
              <a:rPr lang="en-US" sz="3200" b="1" spc="-1" dirty="0" smtClean="0">
                <a:solidFill>
                  <a:srgbClr val="002A4E"/>
                </a:solidFill>
                <a:latin typeface="Arial" panose="020B0604020202020204" pitchFamily="34" charset="0"/>
                <a:ea typeface="微软雅黑"/>
                <a:cs typeface="Arial" panose="020B0604020202020204" pitchFamily="34" charset="0"/>
              </a:rPr>
              <a:t>Action</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15" name="TextBox 14"/>
          <p:cNvSpPr txBox="1"/>
          <p:nvPr/>
        </p:nvSpPr>
        <p:spPr>
          <a:xfrm>
            <a:off x="489990" y="1060191"/>
            <a:ext cx="11702010" cy="1323439"/>
          </a:xfrm>
          <a:prstGeom prst="rect">
            <a:avLst/>
          </a:prstGeom>
          <a:noFill/>
        </p:spPr>
        <p:txBody>
          <a:bodyPr wrap="square" rtlCol="0">
            <a:spAutoFit/>
          </a:bodyPr>
          <a:lstStyle/>
          <a:p>
            <a:r>
              <a:rPr lang="en-US" altLang="zh-CN" sz="2000" dirty="0" smtClean="0"/>
              <a:t>1. </a:t>
            </a:r>
            <a:r>
              <a:rPr lang="en-US" altLang="zh-CN" sz="2000" dirty="0" err="1" smtClean="0"/>
              <a:t>Fii</a:t>
            </a:r>
            <a:r>
              <a:rPr lang="en-US" altLang="zh-CN" sz="2000" dirty="0" smtClean="0"/>
              <a:t> </a:t>
            </a:r>
            <a:r>
              <a:rPr lang="en-US" altLang="zh-CN" sz="2000" dirty="0"/>
              <a:t>implement </a:t>
            </a:r>
            <a:r>
              <a:rPr lang="en-US" altLang="zh-CN" sz="2000" dirty="0" smtClean="0"/>
              <a:t>hold and sorting 3550 </a:t>
            </a:r>
            <a:r>
              <a:rPr lang="en-US" altLang="zh-CN" sz="2000" dirty="0"/>
              <a:t>PCBAs at PTH .</a:t>
            </a:r>
            <a:endParaRPr lang="en-US" altLang="zh-CN" sz="2000" dirty="0" smtClean="0"/>
          </a:p>
          <a:p>
            <a:r>
              <a:rPr lang="en-US" sz="2000" dirty="0" smtClean="0"/>
              <a:t>                                                                                                     </a:t>
            </a:r>
            <a:r>
              <a:rPr lang="en-US" sz="2000" dirty="0" smtClean="0">
                <a:solidFill>
                  <a:srgbClr val="0000FF"/>
                </a:solidFill>
              </a:rPr>
              <a:t>Owner</a:t>
            </a:r>
            <a:r>
              <a:rPr lang="en-US" sz="2000" dirty="0">
                <a:solidFill>
                  <a:srgbClr val="0000FF"/>
                </a:solidFill>
              </a:rPr>
              <a:t>: PD/ </a:t>
            </a:r>
            <a:r>
              <a:rPr lang="en-US" sz="2000" dirty="0" err="1">
                <a:solidFill>
                  <a:srgbClr val="0000FF"/>
                </a:solidFill>
              </a:rPr>
              <a:t>Wenyong</a:t>
            </a:r>
            <a:r>
              <a:rPr lang="en-US" sz="2000" dirty="0">
                <a:solidFill>
                  <a:srgbClr val="0000FF"/>
                </a:solidFill>
              </a:rPr>
              <a:t>, </a:t>
            </a:r>
            <a:r>
              <a:rPr lang="en-US" sz="2000" dirty="0" smtClean="0">
                <a:solidFill>
                  <a:srgbClr val="0000FF"/>
                </a:solidFill>
              </a:rPr>
              <a:t>Done on Jul-21</a:t>
            </a:r>
          </a:p>
          <a:p>
            <a:r>
              <a:rPr lang="en-US" sz="2000" dirty="0" smtClean="0"/>
              <a:t>2. </a:t>
            </a:r>
            <a:r>
              <a:rPr lang="en-US" sz="2000" dirty="0" err="1" smtClean="0"/>
              <a:t>Fii</a:t>
            </a:r>
            <a:r>
              <a:rPr lang="en-US" sz="2000" dirty="0" smtClean="0"/>
              <a:t> </a:t>
            </a:r>
            <a:r>
              <a:rPr lang="en-US" altLang="zh-CN" sz="2000" dirty="0" smtClean="0"/>
              <a:t>perform</a:t>
            </a:r>
            <a:r>
              <a:rPr lang="en-US" sz="2000" dirty="0" smtClean="0"/>
              <a:t> 100% sorting for T99X171.00 in stock.</a:t>
            </a:r>
          </a:p>
          <a:p>
            <a:r>
              <a:rPr lang="en-US" sz="2000" dirty="0" smtClean="0"/>
              <a:t>                                                                                                     </a:t>
            </a:r>
            <a:r>
              <a:rPr lang="en-US" sz="2000" dirty="0" smtClean="0">
                <a:solidFill>
                  <a:srgbClr val="0000FF"/>
                </a:solidFill>
              </a:rPr>
              <a:t>Owner</a:t>
            </a:r>
            <a:r>
              <a:rPr lang="en-US" sz="2000" dirty="0">
                <a:solidFill>
                  <a:srgbClr val="0000FF"/>
                </a:solidFill>
              </a:rPr>
              <a:t>: PD</a:t>
            </a:r>
            <a:r>
              <a:rPr lang="en-US" sz="2000" dirty="0" smtClean="0">
                <a:solidFill>
                  <a:srgbClr val="0000FF"/>
                </a:solidFill>
              </a:rPr>
              <a:t>/ </a:t>
            </a:r>
            <a:r>
              <a:rPr lang="en-US" sz="2000" dirty="0" err="1" smtClean="0">
                <a:solidFill>
                  <a:srgbClr val="0000FF"/>
                </a:solidFill>
              </a:rPr>
              <a:t>Wenyong</a:t>
            </a:r>
            <a:r>
              <a:rPr lang="en-US" sz="2000" dirty="0">
                <a:solidFill>
                  <a:srgbClr val="0000FF"/>
                </a:solidFill>
              </a:rPr>
              <a:t>, </a:t>
            </a:r>
            <a:r>
              <a:rPr lang="en-US" sz="2000" dirty="0" smtClean="0">
                <a:solidFill>
                  <a:srgbClr val="0000FF"/>
                </a:solidFill>
              </a:rPr>
              <a:t>Done on Jul-24</a:t>
            </a:r>
            <a:endParaRPr lang="en-US" sz="2000" dirty="0">
              <a:solidFill>
                <a:srgbClr val="0000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89470632"/>
              </p:ext>
            </p:extLst>
          </p:nvPr>
        </p:nvGraphicFramePr>
        <p:xfrm>
          <a:off x="710044" y="2513892"/>
          <a:ext cx="9831680" cy="1752600"/>
        </p:xfrm>
        <a:graphic>
          <a:graphicData uri="http://schemas.openxmlformats.org/drawingml/2006/table">
            <a:tbl>
              <a:tblPr firstRow="1" bandRow="1">
                <a:tableStyleId>{5C22544A-7EE6-4342-B048-85BDC9FD1C3A}</a:tableStyleId>
              </a:tblPr>
              <a:tblGrid>
                <a:gridCol w="1966336">
                  <a:extLst>
                    <a:ext uri="{9D8B030D-6E8A-4147-A177-3AD203B41FA5}">
                      <a16:colId xmlns:a16="http://schemas.microsoft.com/office/drawing/2014/main" val="1513365693"/>
                    </a:ext>
                  </a:extLst>
                </a:gridCol>
                <a:gridCol w="1966336">
                  <a:extLst>
                    <a:ext uri="{9D8B030D-6E8A-4147-A177-3AD203B41FA5}">
                      <a16:colId xmlns:a16="http://schemas.microsoft.com/office/drawing/2014/main" val="4009297125"/>
                    </a:ext>
                  </a:extLst>
                </a:gridCol>
                <a:gridCol w="1966336">
                  <a:extLst>
                    <a:ext uri="{9D8B030D-6E8A-4147-A177-3AD203B41FA5}">
                      <a16:colId xmlns:a16="http://schemas.microsoft.com/office/drawing/2014/main" val="1500174014"/>
                    </a:ext>
                  </a:extLst>
                </a:gridCol>
                <a:gridCol w="1966336">
                  <a:extLst>
                    <a:ext uri="{9D8B030D-6E8A-4147-A177-3AD203B41FA5}">
                      <a16:colId xmlns:a16="http://schemas.microsoft.com/office/drawing/2014/main" val="2949940697"/>
                    </a:ext>
                  </a:extLst>
                </a:gridCol>
                <a:gridCol w="1966336">
                  <a:extLst>
                    <a:ext uri="{9D8B030D-6E8A-4147-A177-3AD203B41FA5}">
                      <a16:colId xmlns:a16="http://schemas.microsoft.com/office/drawing/2014/main" val="3152810950"/>
                    </a:ext>
                  </a:extLst>
                </a:gridCol>
              </a:tblGrid>
              <a:tr h="635331">
                <a:tc>
                  <a:txBody>
                    <a:bodyPr/>
                    <a:lstStyle/>
                    <a:p>
                      <a:pPr algn="ctr"/>
                      <a:r>
                        <a:rPr lang="en-US" smtClean="0"/>
                        <a:t>Model</a:t>
                      </a:r>
                      <a:endParaRPr lang="en-US"/>
                    </a:p>
                  </a:txBody>
                  <a:tcPr anchor="ctr"/>
                </a:tc>
                <a:tc>
                  <a:txBody>
                    <a:bodyPr/>
                    <a:lstStyle/>
                    <a:p>
                      <a:pPr algn="ctr"/>
                      <a:r>
                        <a:rPr lang="en-US" baseline="0" dirty="0" smtClean="0"/>
                        <a:t>Sorting </a:t>
                      </a:r>
                      <a:r>
                        <a:rPr lang="en-US" baseline="0" dirty="0" err="1" smtClean="0"/>
                        <a:t>Q’ty</a:t>
                      </a:r>
                      <a:endParaRPr lang="en-US" baseline="0" dirty="0" smtClean="0"/>
                    </a:p>
                    <a:p>
                      <a:pPr algn="ctr"/>
                      <a:r>
                        <a:rPr lang="en-US" baseline="0" dirty="0" smtClean="0"/>
                        <a:t>Requirement</a:t>
                      </a:r>
                      <a:endParaRPr 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smtClean="0"/>
                        <a:t>Aready sorting Q’ty</a:t>
                      </a:r>
                      <a:endParaRPr lang="en-US" smtClean="0"/>
                    </a:p>
                  </a:txBody>
                  <a:tcPr anchor="ctr"/>
                </a:tc>
                <a:tc>
                  <a:txBody>
                    <a:bodyPr/>
                    <a:lstStyle/>
                    <a:p>
                      <a:pPr algn="ctr"/>
                      <a:r>
                        <a:rPr lang="en-US" dirty="0" smtClean="0"/>
                        <a:t>Fail</a:t>
                      </a:r>
                      <a:r>
                        <a:rPr lang="en-US" baseline="0" dirty="0" smtClean="0"/>
                        <a:t> </a:t>
                      </a:r>
                      <a:r>
                        <a:rPr lang="en-US" baseline="0" dirty="0" err="1" smtClean="0"/>
                        <a:t>Q’ty</a:t>
                      </a:r>
                      <a:endParaRPr lang="en-US" dirty="0"/>
                    </a:p>
                  </a:txBody>
                  <a:tcPr anchor="ctr"/>
                </a:tc>
                <a:tc>
                  <a:txBody>
                    <a:bodyPr/>
                    <a:lstStyle/>
                    <a:p>
                      <a:pPr algn="ctr"/>
                      <a:r>
                        <a:rPr lang="en-US" smtClean="0"/>
                        <a:t>Fail Rate</a:t>
                      </a:r>
                      <a:endParaRPr lang="en-US"/>
                    </a:p>
                  </a:txBody>
                  <a:tcPr anchor="ctr"/>
                </a:tc>
                <a:extLst>
                  <a:ext uri="{0D108BD9-81ED-4DB2-BD59-A6C34878D82A}">
                    <a16:rowId xmlns:a16="http://schemas.microsoft.com/office/drawing/2014/main" val="3527737394"/>
                  </a:ext>
                </a:extLst>
              </a:tr>
              <a:tr h="370840">
                <a:tc>
                  <a:txBody>
                    <a:bodyPr/>
                    <a:lstStyle/>
                    <a:p>
                      <a:pPr algn="ctr"/>
                      <a:r>
                        <a:rPr lang="en-US" dirty="0" smtClean="0"/>
                        <a:t>T99X171T00</a:t>
                      </a:r>
                      <a:endParaRPr lang="en-US" dirty="0"/>
                    </a:p>
                  </a:txBody>
                  <a:tcPr anchor="ctr"/>
                </a:tc>
                <a:tc>
                  <a:txBody>
                    <a:bodyPr/>
                    <a:lstStyle/>
                    <a:p>
                      <a:pPr algn="ctr"/>
                      <a:r>
                        <a:rPr lang="en-US" dirty="0" smtClean="0"/>
                        <a:t>3550</a:t>
                      </a:r>
                      <a:endParaRPr lang="en-US" dirty="0"/>
                    </a:p>
                  </a:txBody>
                  <a:tcPr anchor="ctr"/>
                </a:tc>
                <a:tc>
                  <a:txBody>
                    <a:bodyPr/>
                    <a:lstStyle/>
                    <a:p>
                      <a:pPr algn="ctr"/>
                      <a:r>
                        <a:rPr lang="en-US" dirty="0" smtClean="0"/>
                        <a:t>3547</a:t>
                      </a:r>
                      <a:endParaRPr lang="en-US" dirty="0"/>
                    </a:p>
                  </a:txBody>
                  <a:tcPr anchor="ctr"/>
                </a:tc>
                <a:tc>
                  <a:txBody>
                    <a:bodyPr/>
                    <a:lstStyle/>
                    <a:p>
                      <a:pPr algn="ctr"/>
                      <a:r>
                        <a:rPr lang="en-US" dirty="0" smtClean="0"/>
                        <a:t>3</a:t>
                      </a:r>
                      <a:endParaRPr lang="en-US" dirty="0"/>
                    </a:p>
                  </a:txBody>
                  <a:tcPr anchor="ctr"/>
                </a:tc>
                <a:tc>
                  <a:txBody>
                    <a:bodyPr/>
                    <a:lstStyle/>
                    <a:p>
                      <a:pPr algn="ctr"/>
                      <a:r>
                        <a:rPr lang="en-US" dirty="0" smtClean="0"/>
                        <a:t>0.086%</a:t>
                      </a:r>
                      <a:endParaRPr lang="en-US" dirty="0"/>
                    </a:p>
                  </a:txBody>
                  <a:tcPr anchor="ctr"/>
                </a:tc>
                <a:extLst>
                  <a:ext uri="{0D108BD9-81ED-4DB2-BD59-A6C34878D82A}">
                    <a16:rowId xmlns:a16="http://schemas.microsoft.com/office/drawing/2014/main" val="822872765"/>
                  </a:ext>
                </a:extLst>
              </a:tr>
              <a:tr h="370840">
                <a:tc>
                  <a:txBody>
                    <a:bodyPr/>
                    <a:lstStyle/>
                    <a:p>
                      <a:pPr algn="ctr"/>
                      <a:r>
                        <a:rPr lang="en-US" dirty="0" smtClean="0"/>
                        <a:t>T99X171.00</a:t>
                      </a:r>
                      <a:endParaRPr lang="en-US" dirty="0"/>
                    </a:p>
                  </a:txBody>
                  <a:tcPr anchor="ctr"/>
                </a:tc>
                <a:tc>
                  <a:txBody>
                    <a:bodyPr/>
                    <a:lstStyle/>
                    <a:p>
                      <a:pPr algn="ctr"/>
                      <a:r>
                        <a:rPr lang="en-US" dirty="0" smtClean="0"/>
                        <a:t>13440</a:t>
                      </a:r>
                      <a:endParaRPr lang="en-US" dirty="0"/>
                    </a:p>
                  </a:txBody>
                  <a:tcPr anchor="ctr"/>
                </a:tc>
                <a:tc>
                  <a:txBody>
                    <a:bodyPr/>
                    <a:lstStyle/>
                    <a:p>
                      <a:pPr algn="ctr"/>
                      <a:r>
                        <a:rPr lang="en-US" dirty="0" smtClean="0"/>
                        <a:t>13440</a:t>
                      </a:r>
                      <a:endParaRPr lang="en-US" dirty="0"/>
                    </a:p>
                  </a:txBody>
                  <a:tcPr anchor="ctr"/>
                </a:tc>
                <a:tc>
                  <a:txBody>
                    <a:bodyPr/>
                    <a:lstStyle/>
                    <a:p>
                      <a:pPr algn="ctr"/>
                      <a:r>
                        <a:rPr lang="en-US" dirty="0" smtClean="0"/>
                        <a:t>0</a:t>
                      </a:r>
                      <a:endParaRPr lang="en-US" dirty="0"/>
                    </a:p>
                  </a:txBody>
                  <a:tcPr anchor="ctr"/>
                </a:tc>
                <a:tc>
                  <a:txBody>
                    <a:bodyPr/>
                    <a:lstStyle/>
                    <a:p>
                      <a:pPr algn="ctr"/>
                      <a:r>
                        <a:rPr lang="en-US" dirty="0" smtClean="0"/>
                        <a:t>0.0%</a:t>
                      </a:r>
                      <a:endParaRPr lang="en-US" dirty="0"/>
                    </a:p>
                  </a:txBody>
                  <a:tcPr anchor="ctr"/>
                </a:tc>
                <a:extLst>
                  <a:ext uri="{0D108BD9-81ED-4DB2-BD59-A6C34878D82A}">
                    <a16:rowId xmlns:a16="http://schemas.microsoft.com/office/drawing/2014/main" val="2028202387"/>
                  </a:ext>
                </a:extLst>
              </a:tr>
              <a:tr h="370840">
                <a:tc>
                  <a:txBody>
                    <a:bodyPr/>
                    <a:lstStyle/>
                    <a:p>
                      <a:pPr algn="ctr"/>
                      <a:r>
                        <a:rPr lang="en-US" dirty="0" smtClean="0"/>
                        <a:t>Total</a:t>
                      </a:r>
                      <a:endParaRPr lang="en-US" dirty="0"/>
                    </a:p>
                  </a:txBody>
                  <a:tcPr anchor="ctr">
                    <a:solidFill>
                      <a:schemeClr val="accent2">
                        <a:lumMod val="60000"/>
                        <a:lumOff val="40000"/>
                      </a:schemeClr>
                    </a:solidFill>
                  </a:tcPr>
                </a:tc>
                <a:tc>
                  <a:txBody>
                    <a:bodyPr/>
                    <a:lstStyle/>
                    <a:p>
                      <a:pPr algn="ctr"/>
                      <a:r>
                        <a:rPr lang="en-US" dirty="0" smtClean="0"/>
                        <a:t>16990</a:t>
                      </a:r>
                      <a:endParaRPr lang="en-US" dirty="0"/>
                    </a:p>
                  </a:txBody>
                  <a:tcPr anchor="ctr">
                    <a:solidFill>
                      <a:schemeClr val="accent2">
                        <a:lumMod val="60000"/>
                        <a:lumOff val="40000"/>
                      </a:schemeClr>
                    </a:solidFill>
                  </a:tcPr>
                </a:tc>
                <a:tc>
                  <a:txBody>
                    <a:bodyPr/>
                    <a:lstStyle/>
                    <a:p>
                      <a:pPr algn="ctr"/>
                      <a:r>
                        <a:rPr lang="en-US" dirty="0" smtClean="0"/>
                        <a:t>16987</a:t>
                      </a:r>
                      <a:endParaRPr lang="en-US" dirty="0"/>
                    </a:p>
                  </a:txBody>
                  <a:tcPr anchor="ctr">
                    <a:solidFill>
                      <a:schemeClr val="accent2">
                        <a:lumMod val="60000"/>
                        <a:lumOff val="40000"/>
                      </a:schemeClr>
                    </a:solidFill>
                  </a:tcPr>
                </a:tc>
                <a:tc>
                  <a:txBody>
                    <a:bodyPr/>
                    <a:lstStyle/>
                    <a:p>
                      <a:pPr algn="ctr"/>
                      <a:r>
                        <a:rPr lang="en-US" dirty="0" smtClean="0"/>
                        <a:t>3</a:t>
                      </a:r>
                      <a:endParaRPr lang="en-US" dirty="0"/>
                    </a:p>
                  </a:txBody>
                  <a:tcPr anchor="ctr">
                    <a:solidFill>
                      <a:schemeClr val="accent2">
                        <a:lumMod val="60000"/>
                        <a:lumOff val="40000"/>
                      </a:schemeClr>
                    </a:solidFill>
                  </a:tcPr>
                </a:tc>
                <a:tc>
                  <a:txBody>
                    <a:bodyPr/>
                    <a:lstStyle/>
                    <a:p>
                      <a:pPr algn="ctr"/>
                      <a:r>
                        <a:rPr lang="en-US" dirty="0" smtClean="0"/>
                        <a:t>0.018%</a:t>
                      </a:r>
                      <a:endParaRPr lang="en-US" dirty="0"/>
                    </a:p>
                  </a:txBody>
                  <a:tcPr anchor="ctr">
                    <a:solidFill>
                      <a:schemeClr val="accent2">
                        <a:lumMod val="60000"/>
                        <a:lumOff val="40000"/>
                      </a:schemeClr>
                    </a:solidFill>
                  </a:tcPr>
                </a:tc>
                <a:extLst>
                  <a:ext uri="{0D108BD9-81ED-4DB2-BD59-A6C34878D82A}">
                    <a16:rowId xmlns:a16="http://schemas.microsoft.com/office/drawing/2014/main" val="3185109313"/>
                  </a:ext>
                </a:extLst>
              </a:tr>
            </a:tbl>
          </a:graphicData>
        </a:graphic>
      </p:graphicFrame>
      <p:sp>
        <p:nvSpPr>
          <p:cNvPr id="5" name="Rectangle 4"/>
          <p:cNvSpPr/>
          <p:nvPr/>
        </p:nvSpPr>
        <p:spPr>
          <a:xfrm>
            <a:off x="489990" y="4861448"/>
            <a:ext cx="10427364" cy="707886"/>
          </a:xfrm>
          <a:prstGeom prst="rect">
            <a:avLst/>
          </a:prstGeom>
        </p:spPr>
        <p:txBody>
          <a:bodyPr wrap="square">
            <a:spAutoFit/>
          </a:bodyPr>
          <a:lstStyle/>
          <a:p>
            <a:pPr fontAlgn="ctr"/>
            <a:r>
              <a:rPr lang="en-US" dirty="0" smtClean="0">
                <a:latin typeface="Arial" panose="020B0604020202020204" pitchFamily="34" charset="0"/>
                <a:cs typeface="Arial" panose="020B0604020202020204" pitchFamily="34" charset="0"/>
              </a:rPr>
              <a:t>3. </a:t>
            </a:r>
            <a:r>
              <a:rPr lang="en-US" sz="2000" dirty="0" err="1"/>
              <a:t>Fii</a:t>
            </a:r>
            <a:r>
              <a:rPr lang="en-US" sz="2000" dirty="0"/>
              <a:t> hold and sorting 15k raw </a:t>
            </a:r>
            <a:r>
              <a:rPr lang="en-US" sz="2000" dirty="0" smtClean="0"/>
              <a:t>material at </a:t>
            </a:r>
            <a:r>
              <a:rPr lang="en-US" sz="2000" dirty="0"/>
              <a:t>warehouse </a:t>
            </a:r>
            <a:r>
              <a:rPr lang="en-US" sz="2000" dirty="0" smtClean="0"/>
              <a:t>, No found same issue.</a:t>
            </a:r>
          </a:p>
          <a:p>
            <a:pPr fontAlgn="ctr"/>
            <a:r>
              <a:rPr lang="en-US" sz="2000" dirty="0"/>
              <a:t> </a:t>
            </a:r>
            <a:r>
              <a:rPr lang="en-US" sz="2000" dirty="0" smtClean="0"/>
              <a:t>                                                                                                     </a:t>
            </a:r>
            <a:r>
              <a:rPr lang="en-US" sz="2000" dirty="0" smtClean="0">
                <a:solidFill>
                  <a:srgbClr val="0000FF"/>
                </a:solidFill>
              </a:rPr>
              <a:t>Owner</a:t>
            </a:r>
            <a:r>
              <a:rPr lang="en-US" sz="2000" dirty="0">
                <a:solidFill>
                  <a:srgbClr val="0000FF"/>
                </a:solidFill>
              </a:rPr>
              <a:t>: </a:t>
            </a:r>
            <a:r>
              <a:rPr lang="en-US" sz="2000" dirty="0" smtClean="0">
                <a:solidFill>
                  <a:srgbClr val="0000FF"/>
                </a:solidFill>
              </a:rPr>
              <a:t>SQE/ Peter, </a:t>
            </a:r>
            <a:r>
              <a:rPr lang="en-US" sz="2000" dirty="0">
                <a:solidFill>
                  <a:srgbClr val="0000FF"/>
                </a:solidFill>
              </a:rPr>
              <a:t>Done on </a:t>
            </a:r>
            <a:r>
              <a:rPr lang="en-US" sz="2000" dirty="0" smtClean="0">
                <a:solidFill>
                  <a:srgbClr val="0000FF"/>
                </a:solidFill>
              </a:rPr>
              <a:t>Jul-22</a:t>
            </a:r>
            <a:endParaRPr lang="en-US" sz="2000" dirty="0">
              <a:solidFill>
                <a:srgbClr val="0000FF"/>
              </a:solidFill>
            </a:endParaRPr>
          </a:p>
        </p:txBody>
      </p:sp>
      <p:sp>
        <p:nvSpPr>
          <p:cNvPr id="6" name="Rectangle 5"/>
          <p:cNvSpPr/>
          <p:nvPr/>
        </p:nvSpPr>
        <p:spPr>
          <a:xfrm>
            <a:off x="489990" y="720985"/>
            <a:ext cx="3589444" cy="369332"/>
          </a:xfrm>
          <a:prstGeom prst="rect">
            <a:avLst/>
          </a:prstGeom>
        </p:spPr>
        <p:txBody>
          <a:bodyPr wrap="none">
            <a:spAutoFit/>
          </a:bodyPr>
          <a:lstStyle/>
          <a:p>
            <a:pPr marL="285750" indent="-285750">
              <a:buFont typeface="Wingdings" panose="05000000000000000000" pitchFamily="2" charset="2"/>
              <a:buChar char="v"/>
            </a:pPr>
            <a:r>
              <a:rPr lang="en-US" b="1" dirty="0">
                <a:latin typeface="Arial" panose="020B0604020202020204" pitchFamily="34" charset="0"/>
                <a:cs typeface="Arial" panose="020B0604020202020204" pitchFamily="34" charset="0"/>
              </a:rPr>
              <a:t>Check inventory and sorting</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828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D3</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4059188" cy="535531"/>
          </a:xfrm>
          <a:prstGeom prst="rect">
            <a:avLst/>
          </a:prstGeom>
          <a:noFill/>
        </p:spPr>
        <p:txBody>
          <a:bodyPr wrap="none" rtlCol="0">
            <a:spAutoFit/>
          </a:bodyPr>
          <a:lstStyle/>
          <a:p>
            <a:pPr>
              <a:lnSpc>
                <a:spcPct val="90000"/>
              </a:lnSpc>
              <a:tabLst>
                <a:tab pos="0" algn="l"/>
              </a:tabLst>
            </a:pPr>
            <a:r>
              <a:rPr lang="en-US" sz="3200" b="1" spc="-1" dirty="0">
                <a:solidFill>
                  <a:srgbClr val="002A4E"/>
                </a:solidFill>
                <a:latin typeface="Arial" panose="020B0604020202020204" pitchFamily="34" charset="0"/>
                <a:ea typeface="微软雅黑"/>
                <a:cs typeface="Arial" panose="020B0604020202020204" pitchFamily="34" charset="0"/>
              </a:rPr>
              <a:t>Containment </a:t>
            </a:r>
            <a:r>
              <a:rPr lang="en-US" sz="3200" b="1" spc="-1" dirty="0" smtClean="0">
                <a:solidFill>
                  <a:srgbClr val="002A4E"/>
                </a:solidFill>
                <a:latin typeface="Arial" panose="020B0604020202020204" pitchFamily="34" charset="0"/>
                <a:ea typeface="微软雅黑"/>
                <a:cs typeface="Arial" panose="020B0604020202020204" pitchFamily="34" charset="0"/>
              </a:rPr>
              <a:t>Action</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8" name="圓角矩形 8">
            <a:extLst>
              <a:ext uri="{FF2B5EF4-FFF2-40B4-BE49-F238E27FC236}">
                <a16:creationId xmlns:a16="http://schemas.microsoft.com/office/drawing/2014/main" id="{9A980EFD-7AEC-470B-8A4B-8245E81F7C94}"/>
              </a:ext>
            </a:extLst>
          </p:cNvPr>
          <p:cNvSpPr/>
          <p:nvPr/>
        </p:nvSpPr>
        <p:spPr>
          <a:xfrm>
            <a:off x="387680" y="1046377"/>
            <a:ext cx="10901545" cy="1444882"/>
          </a:xfrm>
          <a:prstGeom prst="roundRect">
            <a:avLst>
              <a:gd name="adj" fmla="val 57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eaLnBrk="0" fontAlgn="base" hangingPunct="0">
              <a:spcBef>
                <a:spcPct val="0"/>
              </a:spcBef>
              <a:spcAft>
                <a:spcPct val="0"/>
              </a:spcAft>
              <a:buFont typeface="Arial" panose="020B0604020202020204" pitchFamily="34" charset="0"/>
              <a:buChar char="•"/>
            </a:pPr>
            <a:r>
              <a:rPr lang="en-US" sz="2000" dirty="0">
                <a:solidFill>
                  <a:schemeClr val="tx1"/>
                </a:solidFill>
              </a:rPr>
              <a:t>Base on NG serial numbers provided by customer, </a:t>
            </a:r>
            <a:r>
              <a:rPr lang="en-US" sz="2000" dirty="0" err="1">
                <a:solidFill>
                  <a:schemeClr val="tx1"/>
                </a:solidFill>
              </a:rPr>
              <a:t>Fii</a:t>
            </a:r>
            <a:r>
              <a:rPr lang="en-US" sz="2000" dirty="0">
                <a:solidFill>
                  <a:schemeClr val="tx1"/>
                </a:solidFill>
              </a:rPr>
              <a:t> re-checked SFIS data and found out production time at PTH of these units focus in Jan-2023.</a:t>
            </a:r>
          </a:p>
          <a:p>
            <a:pPr marL="285750" lvl="0" indent="-285750" eaLnBrk="0" fontAlgn="base" hangingPunct="0">
              <a:spcBef>
                <a:spcPct val="0"/>
              </a:spcBef>
              <a:spcAft>
                <a:spcPct val="0"/>
              </a:spcAft>
              <a:buFont typeface="Arial" panose="020B0604020202020204" pitchFamily="34" charset="0"/>
              <a:buChar char="•"/>
            </a:pPr>
            <a:r>
              <a:rPr lang="en-US" sz="2000" dirty="0">
                <a:solidFill>
                  <a:schemeClr val="tx1"/>
                </a:solidFill>
              </a:rPr>
              <a:t>Therefore, </a:t>
            </a:r>
            <a:r>
              <a:rPr lang="en-US" sz="2000" dirty="0" err="1">
                <a:solidFill>
                  <a:schemeClr val="tx1"/>
                </a:solidFill>
              </a:rPr>
              <a:t>Fii</a:t>
            </a:r>
            <a:r>
              <a:rPr lang="en-US" sz="2000" dirty="0">
                <a:solidFill>
                  <a:schemeClr val="tx1"/>
                </a:solidFill>
              </a:rPr>
              <a:t> re-checked SFIS data of 26k - shipment lot in Jun-2023 and found total 68 units (include 12pcs was detected by customer side) also have production time at PTH </a:t>
            </a:r>
            <a:r>
              <a:rPr lang="en-US" sz="2000" dirty="0" smtClean="0">
                <a:solidFill>
                  <a:schemeClr val="tx1"/>
                </a:solidFill>
              </a:rPr>
              <a:t>before </a:t>
            </a:r>
            <a:r>
              <a:rPr lang="en-US" sz="2000" dirty="0">
                <a:solidFill>
                  <a:schemeClr val="tx1"/>
                </a:solidFill>
              </a:rPr>
              <a:t>Jan-2023</a:t>
            </a:r>
            <a:r>
              <a:rPr lang="en-US" sz="2000" dirty="0" smtClean="0">
                <a:solidFill>
                  <a:schemeClr val="tx1"/>
                </a:solidFill>
              </a:rPr>
              <a:t>.</a:t>
            </a:r>
            <a:endParaRPr lang="en-US" sz="2000" dirty="0">
              <a:solidFill>
                <a:schemeClr val="tx1"/>
              </a:solidFill>
            </a:endParaRPr>
          </a:p>
          <a:p>
            <a:pPr eaLnBrk="0" fontAlgn="base" hangingPunct="0">
              <a:spcBef>
                <a:spcPct val="0"/>
              </a:spcBef>
              <a:spcAft>
                <a:spcPct val="0"/>
              </a:spcAft>
            </a:pPr>
            <a:endParaRPr lang="en-US" sz="1400" dirty="0" smtClean="0">
              <a:solidFill>
                <a:schemeClr val="tx1"/>
              </a:solidFill>
              <a:cs typeface="Arial" panose="020B060402020202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4065125944"/>
              </p:ext>
            </p:extLst>
          </p:nvPr>
        </p:nvGraphicFramePr>
        <p:xfrm>
          <a:off x="852685" y="2515593"/>
          <a:ext cx="6379804" cy="2689885"/>
        </p:xfrm>
        <a:graphic>
          <a:graphicData uri="http://schemas.openxmlformats.org/drawingml/2006/table">
            <a:tbl>
              <a:tblPr/>
              <a:tblGrid>
                <a:gridCol w="323689">
                  <a:extLst>
                    <a:ext uri="{9D8B030D-6E8A-4147-A177-3AD203B41FA5}">
                      <a16:colId xmlns:a16="http://schemas.microsoft.com/office/drawing/2014/main" val="193097504"/>
                    </a:ext>
                  </a:extLst>
                </a:gridCol>
                <a:gridCol w="1336522">
                  <a:extLst>
                    <a:ext uri="{9D8B030D-6E8A-4147-A177-3AD203B41FA5}">
                      <a16:colId xmlns:a16="http://schemas.microsoft.com/office/drawing/2014/main" val="3147895077"/>
                    </a:ext>
                  </a:extLst>
                </a:gridCol>
                <a:gridCol w="2004782">
                  <a:extLst>
                    <a:ext uri="{9D8B030D-6E8A-4147-A177-3AD203B41FA5}">
                      <a16:colId xmlns:a16="http://schemas.microsoft.com/office/drawing/2014/main" val="1790258883"/>
                    </a:ext>
                  </a:extLst>
                </a:gridCol>
                <a:gridCol w="1197301">
                  <a:extLst>
                    <a:ext uri="{9D8B030D-6E8A-4147-A177-3AD203B41FA5}">
                      <a16:colId xmlns:a16="http://schemas.microsoft.com/office/drawing/2014/main" val="1498919260"/>
                    </a:ext>
                  </a:extLst>
                </a:gridCol>
                <a:gridCol w="1517510">
                  <a:extLst>
                    <a:ext uri="{9D8B030D-6E8A-4147-A177-3AD203B41FA5}">
                      <a16:colId xmlns:a16="http://schemas.microsoft.com/office/drawing/2014/main" val="3057204967"/>
                    </a:ext>
                  </a:extLst>
                </a:gridCol>
              </a:tblGrid>
              <a:tr h="169993">
                <a:tc>
                  <a:txBody>
                    <a:bodyPr/>
                    <a:lstStyle/>
                    <a:p>
                      <a:pPr algn="ctr" fontAlgn="b"/>
                      <a:r>
                        <a:rPr lang="en-US" sz="1000" b="0" i="0" u="none" strike="noStrike">
                          <a:effectLst/>
                          <a:latin typeface="Tahoma" panose="020B0604030504040204" pitchFamily="34" charset="0"/>
                        </a:rPr>
                        <a:t>STT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00" b="0" i="0" u="none" strike="noStrike">
                          <a:effectLst/>
                          <a:latin typeface="Tahoma" panose="020B0604030504040204" pitchFamily="34" charset="0"/>
                        </a:rPr>
                        <a:t>MAC ID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00" b="0" i="0" u="none" strike="noStrike">
                          <a:effectLst/>
                          <a:latin typeface="Tahoma" panose="020B0604030504040204" pitchFamily="34" charset="0"/>
                        </a:rPr>
                        <a:t>SHIPPING SN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00" b="0" i="0" u="none" strike="noStrike">
                          <a:effectLst/>
                          <a:latin typeface="Tahoma" panose="020B0604030504040204" pitchFamily="34" charset="0"/>
                        </a:rPr>
                        <a:t>T Level SN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000" b="0" i="0" u="none" strike="noStrike">
                          <a:effectLst/>
                          <a:latin typeface="Tahoma" panose="020B0604030504040204" pitchFamily="34" charset="0"/>
                        </a:rPr>
                        <a:t>PTH Station Time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24410788"/>
                  </a:ext>
                </a:extLst>
              </a:tr>
              <a:tr h="209991">
                <a:tc>
                  <a:txBody>
                    <a:bodyPr/>
                    <a:lstStyle/>
                    <a:p>
                      <a:pPr algn="ctr" fontAlgn="b"/>
                      <a:r>
                        <a:rPr lang="en-US" sz="1000" b="0" i="0" u="none" strike="noStrike">
                          <a:effectLst/>
                          <a:latin typeface="Tahoma" panose="020B060403050404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BCF4D4F9A4F8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YXY2OQO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2023-01-26 16:33:20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3563350"/>
                  </a:ext>
                </a:extLst>
              </a:tr>
              <a:tr h="209991">
                <a:tc>
                  <a:txBody>
                    <a:bodyPr/>
                    <a:lstStyle/>
                    <a:p>
                      <a:pPr algn="ctr" fontAlgn="b"/>
                      <a:r>
                        <a:rPr lang="en-US" sz="1000" b="0" i="0" u="none" strike="noStrike">
                          <a:effectLst/>
                          <a:latin typeface="Tahoma" panose="020B060403050404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BCF4D4F980B8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2149688001202301187973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YXY2JRO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Tahoma" panose="020B0604030504040204" pitchFamily="34" charset="0"/>
                        </a:rPr>
                        <a:t>2023-01-27 08:50:09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721914"/>
                  </a:ext>
                </a:extLst>
              </a:tr>
              <a:tr h="209991">
                <a:tc>
                  <a:txBody>
                    <a:bodyPr/>
                    <a:lstStyle/>
                    <a:p>
                      <a:pPr algn="ctr" fontAlgn="b"/>
                      <a:r>
                        <a:rPr lang="en-US" sz="1000" b="0" i="0" u="none" strike="noStrike">
                          <a:effectLst/>
                          <a:latin typeface="Tahoma" panose="020B060403050404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BCF4D4F98263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YXS0MH0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2022-12-03 01:38:49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8678311"/>
                  </a:ext>
                </a:extLst>
              </a:tr>
              <a:tr h="209991">
                <a:tc>
                  <a:txBody>
                    <a:bodyPr/>
                    <a:lstStyle/>
                    <a:p>
                      <a:pPr algn="ctr" fontAlgn="b"/>
                      <a:r>
                        <a:rPr lang="en-US" sz="1000" b="0" i="0" u="none" strike="noStrike">
                          <a:effectLst/>
                          <a:latin typeface="Tahoma" panose="020B060403050404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BCF4D4F9750A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YY21A2R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Tahoma" panose="020B0604030504040204" pitchFamily="34" charset="0"/>
                        </a:rPr>
                        <a:t>2023-02-13 04:06:37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485144"/>
                  </a:ext>
                </a:extLst>
              </a:tr>
              <a:tr h="209991">
                <a:tc>
                  <a:txBody>
                    <a:bodyPr/>
                    <a:lstStyle/>
                    <a:p>
                      <a:pPr algn="ctr" fontAlgn="b"/>
                      <a:r>
                        <a:rPr lang="en-US" sz="1000" b="0" i="0" u="none" strike="noStrike">
                          <a:effectLst/>
                          <a:latin typeface="Tahoma" panose="020B060403050404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BCF4D4F9ABA4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2149688001202301187977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YY216UE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2023-02-13 13:31:02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6146825"/>
                  </a:ext>
                </a:extLst>
              </a:tr>
              <a:tr h="209991">
                <a:tc>
                  <a:txBody>
                    <a:bodyPr/>
                    <a:lstStyle/>
                    <a:p>
                      <a:pPr algn="ctr" fontAlgn="b"/>
                      <a:r>
                        <a:rPr lang="en-US" sz="1000" b="0" i="0" u="none" strike="noStrike">
                          <a:effectLst/>
                          <a:latin typeface="Tahoma" panose="020B060403050404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BCF4D4F9A4FB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YY21IG0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2023-02-17 05:38:22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4771076"/>
                  </a:ext>
                </a:extLst>
              </a:tr>
              <a:tr h="209991">
                <a:tc>
                  <a:txBody>
                    <a:bodyPr/>
                    <a:lstStyle/>
                    <a:p>
                      <a:pPr algn="ctr" fontAlgn="b"/>
                      <a:r>
                        <a:rPr lang="en-US" sz="1000" b="0" i="0" u="none" strike="noStrike">
                          <a:effectLst/>
                          <a:latin typeface="Tahoma" panose="020B060403050404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BCF4D4F9A316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Calibri" panose="020F0502020204030204" pitchFamily="34" charset="0"/>
                        </a:rPr>
                        <a:t>2149688001202301187982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YXY2JGD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Tahoma" panose="020B0604030504040204" pitchFamily="34" charset="0"/>
                        </a:rPr>
                        <a:t>2023-01-28 01:34:56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521960"/>
                  </a:ext>
                </a:extLst>
              </a:tr>
              <a:tr h="209991">
                <a:tc>
                  <a:txBody>
                    <a:bodyPr/>
                    <a:lstStyle/>
                    <a:p>
                      <a:pPr algn="ctr" fontAlgn="b"/>
                      <a:r>
                        <a:rPr lang="en-US" sz="1000" b="0" i="0" u="none" strike="noStrike">
                          <a:effectLst/>
                          <a:latin typeface="Tahoma" panose="020B060403050404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BCF4D4F9B920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YY21HW4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2023-02-17 02:59:40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9006407"/>
                  </a:ext>
                </a:extLst>
              </a:tr>
              <a:tr h="209991">
                <a:tc>
                  <a:txBody>
                    <a:bodyPr/>
                    <a:lstStyle/>
                    <a:p>
                      <a:pPr algn="ctr" fontAlgn="b"/>
                      <a:r>
                        <a:rPr lang="en-US" sz="1000" b="0" i="0" u="none" strike="noStrike">
                          <a:effectLst/>
                          <a:latin typeface="Tahoma" panose="020B060403050404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BCF4D4F98539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YY21GBL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2023-02-14 04:57:29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231362"/>
                  </a:ext>
                </a:extLst>
              </a:tr>
              <a:tr h="209991">
                <a:tc>
                  <a:txBody>
                    <a:bodyPr/>
                    <a:lstStyle/>
                    <a:p>
                      <a:pPr algn="ctr" fontAlgn="b"/>
                      <a:r>
                        <a:rPr lang="en-US" sz="1000" b="0" i="0" u="none" strike="noStrike">
                          <a:effectLst/>
                          <a:latin typeface="Tahoma" panose="020B060403050404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BCF4D4F9C75B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YY21IEZ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2023-02-17 15:41:05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9265636"/>
                  </a:ext>
                </a:extLst>
              </a:tr>
              <a:tr h="209991">
                <a:tc>
                  <a:txBody>
                    <a:bodyPr/>
                    <a:lstStyle/>
                    <a:p>
                      <a:pPr algn="ctr" fontAlgn="b"/>
                      <a:r>
                        <a:rPr lang="en-US" sz="1000" b="0" i="0" u="none" strike="noStrike">
                          <a:effectLst/>
                          <a:latin typeface="Tahoma" panose="020B060403050404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BCF4D4F9890D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YY709RI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effectLst/>
                          <a:latin typeface="Tahoma" panose="020B0604030504040204" pitchFamily="34" charset="0"/>
                        </a:rPr>
                        <a:t>2023-03-18 08:02:15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1225457"/>
                  </a:ext>
                </a:extLst>
              </a:tr>
              <a:tr h="209991">
                <a:tc>
                  <a:txBody>
                    <a:bodyPr/>
                    <a:lstStyle/>
                    <a:p>
                      <a:pPr algn="ctr" fontAlgn="b"/>
                      <a:r>
                        <a:rPr lang="en-US" sz="1000" b="0" i="0" u="none" strike="noStrike">
                          <a:effectLst/>
                          <a:latin typeface="Tahoma" panose="020B060403050404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BCF4D4F9A4F1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2149688001202301187988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panose="020F0502020204030204" pitchFamily="34" charset="0"/>
                        </a:rPr>
                        <a:t>YY21D04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effectLst/>
                          <a:latin typeface="Tahoma" panose="020B0604030504040204" pitchFamily="34" charset="0"/>
                        </a:rPr>
                        <a:t>2023-02-13 22:47:30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827526"/>
                  </a:ext>
                </a:extLst>
              </a:tr>
            </a:tbl>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68380256"/>
              </p:ext>
            </p:extLst>
          </p:nvPr>
        </p:nvGraphicFramePr>
        <p:xfrm>
          <a:off x="8892939" y="3049952"/>
          <a:ext cx="1408611" cy="1188516"/>
        </p:xfrm>
        <a:graphic>
          <a:graphicData uri="http://schemas.openxmlformats.org/presentationml/2006/ole">
            <mc:AlternateContent xmlns:mc="http://schemas.openxmlformats.org/markup-compatibility/2006">
              <mc:Choice xmlns:v="urn:schemas-microsoft-com:vml" Requires="v">
                <p:oleObj spid="_x0000_s2117" name="Worksheet" showAsIcon="1" r:id="rId4" imgW="914400" imgH="771480" progId="Excel.Sheet.12">
                  <p:embed/>
                </p:oleObj>
              </mc:Choice>
              <mc:Fallback>
                <p:oleObj name="Worksheet" showAsIcon="1" r:id="rId4" imgW="914400" imgH="771480" progId="Excel.Sheet.12">
                  <p:embed/>
                  <p:pic>
                    <p:nvPicPr>
                      <p:cNvPr id="4" name="Object 3"/>
                      <p:cNvPicPr/>
                      <p:nvPr/>
                    </p:nvPicPr>
                    <p:blipFill>
                      <a:blip r:embed="rId5"/>
                      <a:stretch>
                        <a:fillRect/>
                      </a:stretch>
                    </p:blipFill>
                    <p:spPr>
                      <a:xfrm>
                        <a:off x="8892939" y="3049952"/>
                        <a:ext cx="1408611" cy="1188516"/>
                      </a:xfrm>
                      <a:prstGeom prst="rect">
                        <a:avLst/>
                      </a:prstGeom>
                    </p:spPr>
                  </p:pic>
                </p:oleObj>
              </mc:Fallback>
            </mc:AlternateContent>
          </a:graphicData>
        </a:graphic>
      </p:graphicFrame>
      <p:sp>
        <p:nvSpPr>
          <p:cNvPr id="11" name="TextBox 10"/>
          <p:cNvSpPr txBox="1"/>
          <p:nvPr/>
        </p:nvSpPr>
        <p:spPr>
          <a:xfrm>
            <a:off x="546224" y="5708004"/>
            <a:ext cx="11197286" cy="523220"/>
          </a:xfrm>
          <a:prstGeom prst="rect">
            <a:avLst/>
          </a:prstGeom>
          <a:noFill/>
        </p:spPr>
        <p:txBody>
          <a:bodyPr wrap="square" rtlCol="0">
            <a:spAutoFit/>
          </a:bodyPr>
          <a:lstStyle/>
          <a:p>
            <a:pPr marL="285750" indent="-285750">
              <a:buFont typeface="Wingdings" panose="05000000000000000000" pitchFamily="2" charset="2"/>
              <a:buChar char="Ø"/>
            </a:pPr>
            <a:r>
              <a:rPr lang="en-US" sz="1400" b="1" dirty="0" smtClean="0">
                <a:solidFill>
                  <a:srgbClr val="0000FF"/>
                </a:solidFill>
                <a:latin typeface="Arial" panose="020B0604020202020204" pitchFamily="34" charset="0"/>
                <a:cs typeface="Arial" panose="020B0604020202020204" pitchFamily="34" charset="0"/>
              </a:rPr>
              <a:t>Summary:</a:t>
            </a:r>
            <a:r>
              <a:rPr lang="en-US" sz="1400" b="1" dirty="0">
                <a:solidFill>
                  <a:srgbClr val="0000FF"/>
                </a:solidFill>
                <a:latin typeface="Arial" panose="020B0604020202020204" pitchFamily="34" charset="0"/>
                <a:cs typeface="Arial" panose="020B0604020202020204" pitchFamily="34" charset="0"/>
              </a:rPr>
              <a:t> </a:t>
            </a:r>
            <a:r>
              <a:rPr lang="en-US" sz="1400" b="1" dirty="0" smtClean="0">
                <a:solidFill>
                  <a:srgbClr val="0000FF"/>
                </a:solidFill>
                <a:latin typeface="Arial" panose="020B0604020202020204" pitchFamily="34" charset="0"/>
                <a:cs typeface="Arial" panose="020B0604020202020204" pitchFamily="34" charset="0"/>
              </a:rPr>
              <a:t> </a:t>
            </a:r>
            <a:r>
              <a:rPr lang="en-US" sz="1400" dirty="0" smtClean="0">
                <a:solidFill>
                  <a:srgbClr val="0000FF"/>
                </a:solidFill>
                <a:latin typeface="Arial" panose="020B0604020202020204" pitchFamily="34" charset="0"/>
                <a:cs typeface="Arial" panose="020B0604020202020204" pitchFamily="34" charset="0"/>
              </a:rPr>
              <a:t>As SFIS data, these NG unit focus on PTH production time in Jun-2023, so maybe remaining 56pcs in total 68pcs also has same issue.</a:t>
            </a:r>
            <a:endParaRPr lang="en-US" sz="1400" dirty="0">
              <a:solidFill>
                <a:srgbClr val="0000FF"/>
              </a:solidFill>
              <a:latin typeface="Arial" panose="020B0604020202020204" pitchFamily="34" charset="0"/>
              <a:cs typeface="Arial" panose="020B0604020202020204" pitchFamily="34" charset="0"/>
            </a:endParaRPr>
          </a:p>
        </p:txBody>
      </p:sp>
      <p:sp>
        <p:nvSpPr>
          <p:cNvPr id="5" name="Rectangle 4"/>
          <p:cNvSpPr/>
          <p:nvPr/>
        </p:nvSpPr>
        <p:spPr>
          <a:xfrm>
            <a:off x="7511142" y="4222405"/>
            <a:ext cx="4454435" cy="923330"/>
          </a:xfrm>
          <a:prstGeom prst="rect">
            <a:avLst/>
          </a:prstGeom>
        </p:spPr>
        <p:txBody>
          <a:bodyPr wrap="square">
            <a:spAutoFit/>
          </a:bodyPr>
          <a:lstStyle/>
          <a:p>
            <a:pPr lvl="0" eaLnBrk="0" fontAlgn="base" hangingPunct="0">
              <a:spcBef>
                <a:spcPct val="0"/>
              </a:spcBef>
              <a:spcAft>
                <a:spcPct val="0"/>
              </a:spcAft>
            </a:pPr>
            <a:r>
              <a:rPr lang="en-US" dirty="0" err="1"/>
              <a:t>Fii</a:t>
            </a:r>
            <a:r>
              <a:rPr lang="en-US" dirty="0"/>
              <a:t> Re-check test data of 68pcs didn’t find any abnormal relate to connection of </a:t>
            </a:r>
            <a:r>
              <a:rPr lang="en-US" dirty="0" smtClean="0"/>
              <a:t>DC connector</a:t>
            </a:r>
            <a:r>
              <a:rPr lang="en-US" dirty="0"/>
              <a:t>.</a:t>
            </a:r>
          </a:p>
        </p:txBody>
      </p:sp>
      <p:sp>
        <p:nvSpPr>
          <p:cNvPr id="13" name="Rectangle 12"/>
          <p:cNvSpPr/>
          <p:nvPr/>
        </p:nvSpPr>
        <p:spPr>
          <a:xfrm>
            <a:off x="710044" y="684179"/>
            <a:ext cx="2281394" cy="369332"/>
          </a:xfrm>
          <a:prstGeom prst="rect">
            <a:avLst/>
          </a:prstGeom>
        </p:spPr>
        <p:txBody>
          <a:bodyPr wrap="none">
            <a:spAutoFit/>
          </a:bodyPr>
          <a:lstStyle/>
          <a:p>
            <a:pPr marL="285750" indent="-285750">
              <a:buFont typeface="Wingdings" panose="05000000000000000000" pitchFamily="2" charset="2"/>
              <a:buChar char="v"/>
            </a:pPr>
            <a:r>
              <a:rPr lang="en-US" b="1" dirty="0">
                <a:latin typeface="Arial" panose="020B0604020202020204" pitchFamily="34" charset="0"/>
                <a:cs typeface="Arial" panose="020B0604020202020204" pitchFamily="34" charset="0"/>
              </a:rPr>
              <a:t>Check </a:t>
            </a:r>
            <a:r>
              <a:rPr lang="en-US" b="1" dirty="0" smtClean="0">
                <a:latin typeface="Arial" panose="020B0604020202020204" pitchFamily="34" charset="0"/>
                <a:cs typeface="Arial" panose="020B0604020202020204" pitchFamily="34" charset="0"/>
              </a:rPr>
              <a:t>SFIS data</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2849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49828" y="1295915"/>
            <a:ext cx="9720498" cy="1003683"/>
            <a:chOff x="718135" y="4663393"/>
            <a:chExt cx="8719851" cy="1049004"/>
          </a:xfrm>
        </p:grpSpPr>
        <p:graphicFrame>
          <p:nvGraphicFramePr>
            <p:cNvPr id="26" name="Diagram 25"/>
            <p:cNvGraphicFramePr/>
            <p:nvPr>
              <p:extLst/>
            </p:nvPr>
          </p:nvGraphicFramePr>
          <p:xfrm>
            <a:off x="718135" y="4663393"/>
            <a:ext cx="8666812" cy="43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9" name="Diagram 28"/>
            <p:cNvGraphicFramePr/>
            <p:nvPr>
              <p:extLst/>
            </p:nvPr>
          </p:nvGraphicFramePr>
          <p:xfrm>
            <a:off x="718135" y="5278001"/>
            <a:ext cx="8719851" cy="4343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grpSp>
        <p:nvGrpSpPr>
          <p:cNvPr id="10" name="Group 9"/>
          <p:cNvGrpSpPr/>
          <p:nvPr/>
        </p:nvGrpSpPr>
        <p:grpSpPr>
          <a:xfrm>
            <a:off x="777240" y="2792796"/>
            <a:ext cx="10259568" cy="2688337"/>
            <a:chOff x="777240" y="2434864"/>
            <a:chExt cx="10259568" cy="3008376"/>
          </a:xfrm>
        </p:grpSpPr>
        <p:grpSp>
          <p:nvGrpSpPr>
            <p:cNvPr id="6" name="Group 5"/>
            <p:cNvGrpSpPr/>
            <p:nvPr/>
          </p:nvGrpSpPr>
          <p:grpSpPr>
            <a:xfrm>
              <a:off x="1043559" y="2488745"/>
              <a:ext cx="9874175" cy="2847325"/>
              <a:chOff x="1208151" y="1144577"/>
              <a:chExt cx="9874175" cy="2847325"/>
            </a:xfrm>
          </p:grpSpPr>
          <p:grpSp>
            <p:nvGrpSpPr>
              <p:cNvPr id="25" name="Group 24"/>
              <p:cNvGrpSpPr/>
              <p:nvPr/>
            </p:nvGrpSpPr>
            <p:grpSpPr>
              <a:xfrm>
                <a:off x="1208151" y="1144577"/>
                <a:ext cx="9874175" cy="2847325"/>
                <a:chOff x="622935" y="1288922"/>
                <a:chExt cx="9874175" cy="4174619"/>
              </a:xfrm>
            </p:grpSpPr>
            <p:pic>
              <p:nvPicPr>
                <p:cNvPr id="23" name="Picture 22"/>
                <p:cNvPicPr>
                  <a:picLocks noChangeAspect="1"/>
                </p:cNvPicPr>
                <p:nvPr/>
              </p:nvPicPr>
              <p:blipFill>
                <a:blip r:embed="rId13"/>
                <a:stretch>
                  <a:fillRect/>
                </a:stretch>
              </p:blipFill>
              <p:spPr>
                <a:xfrm rot="16200000">
                  <a:off x="2382964" y="1829753"/>
                  <a:ext cx="3981450" cy="3286125"/>
                </a:xfrm>
                <a:prstGeom prst="rect">
                  <a:avLst/>
                </a:prstGeom>
              </p:spPr>
            </p:pic>
            <p:cxnSp>
              <p:nvCxnSpPr>
                <p:cNvPr id="7" name="Straight Arrow Connector 6"/>
                <p:cNvCxnSpPr/>
                <p:nvPr/>
              </p:nvCxnSpPr>
              <p:spPr>
                <a:xfrm>
                  <a:off x="3236976" y="1705356"/>
                  <a:ext cx="0" cy="54864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3355848" y="1705356"/>
                  <a:ext cx="0" cy="54864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Right Arrow 14"/>
                <p:cNvSpPr/>
                <p:nvPr/>
              </p:nvSpPr>
              <p:spPr>
                <a:xfrm>
                  <a:off x="6345936" y="3543299"/>
                  <a:ext cx="1463040" cy="182880"/>
                </a:xfrm>
                <a:prstGeom prst="rightArrow">
                  <a:avLst/>
                </a:prstGeom>
                <a:solidFill>
                  <a:srgbClr val="008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622935" y="1288922"/>
                  <a:ext cx="2048256" cy="91037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Plug &amp; Un-plug</a:t>
                  </a:r>
                </a:p>
                <a:p>
                  <a:pPr algn="ctr"/>
                  <a:r>
                    <a:rPr lang="en-US" dirty="0" smtClean="0">
                      <a:solidFill>
                        <a:schemeClr val="tx1"/>
                      </a:solidFill>
                    </a:rPr>
                    <a:t>*10 times</a:t>
                  </a:r>
                  <a:endParaRPr lang="en-US" dirty="0">
                    <a:solidFill>
                      <a:schemeClr val="tx1"/>
                    </a:solidFill>
                  </a:endParaRPr>
                </a:p>
              </p:txBody>
            </p:sp>
            <p:sp>
              <p:nvSpPr>
                <p:cNvPr id="18" name="TextBox 17"/>
                <p:cNvSpPr txBox="1"/>
                <p:nvPr/>
              </p:nvSpPr>
              <p:spPr>
                <a:xfrm>
                  <a:off x="6273389" y="3024280"/>
                  <a:ext cx="1608133" cy="369332"/>
                </a:xfrm>
                <a:prstGeom prst="rect">
                  <a:avLst/>
                </a:prstGeom>
                <a:noFill/>
              </p:spPr>
              <p:txBody>
                <a:bodyPr wrap="none" rtlCol="0">
                  <a:spAutoFit/>
                </a:bodyPr>
                <a:lstStyle/>
                <a:p>
                  <a:r>
                    <a:rPr lang="en-US" smtClean="0"/>
                    <a:t>Check bootup</a:t>
                  </a:r>
                  <a:endParaRPr lang="en-US"/>
                </a:p>
              </p:txBody>
            </p:sp>
            <p:sp>
              <p:nvSpPr>
                <p:cNvPr id="19" name="Rounded Rectangle 18"/>
                <p:cNvSpPr/>
                <p:nvPr/>
              </p:nvSpPr>
              <p:spPr>
                <a:xfrm>
                  <a:off x="8201966" y="2852927"/>
                  <a:ext cx="2295144" cy="15636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008A3E"/>
                      </a:solidFill>
                    </a:rPr>
                    <a:t>OK Normal</a:t>
                  </a:r>
                  <a:endParaRPr lang="en-US" b="1">
                    <a:solidFill>
                      <a:srgbClr val="008A3E"/>
                    </a:solidFill>
                  </a:endParaRPr>
                </a:p>
              </p:txBody>
            </p:sp>
            <p:grpSp>
              <p:nvGrpSpPr>
                <p:cNvPr id="24" name="Group 23"/>
                <p:cNvGrpSpPr/>
                <p:nvPr/>
              </p:nvGrpSpPr>
              <p:grpSpPr>
                <a:xfrm>
                  <a:off x="1545335" y="2253996"/>
                  <a:ext cx="699617" cy="797051"/>
                  <a:chOff x="1544373" y="1743891"/>
                  <a:chExt cx="699617" cy="797051"/>
                </a:xfrm>
              </p:grpSpPr>
              <p:sp>
                <p:nvSpPr>
                  <p:cNvPr id="13" name="Rounded Rectangular Callout 12"/>
                  <p:cNvSpPr/>
                  <p:nvPr/>
                </p:nvSpPr>
                <p:spPr>
                  <a:xfrm>
                    <a:off x="1544373" y="1743891"/>
                    <a:ext cx="699617" cy="797051"/>
                  </a:xfrm>
                  <a:prstGeom prst="wedgeRoundRectCallout">
                    <a:avLst>
                      <a:gd name="adj1" fmla="val 141083"/>
                      <a:gd name="adj2" fmla="val -36851"/>
                      <a:gd name="adj3" fmla="val 16667"/>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14"/>
                  <a:stretch>
                    <a:fillRect/>
                  </a:stretch>
                </p:blipFill>
                <p:spPr>
                  <a:xfrm>
                    <a:off x="1626670" y="1786126"/>
                    <a:ext cx="590176" cy="723900"/>
                  </a:xfrm>
                  <a:prstGeom prst="rect">
                    <a:avLst/>
                  </a:prstGeom>
                </p:spPr>
              </p:pic>
            </p:grpSp>
          </p:grpSp>
          <p:cxnSp>
            <p:nvCxnSpPr>
              <p:cNvPr id="27" name="Straight Arrow Connector 26"/>
              <p:cNvCxnSpPr/>
              <p:nvPr/>
            </p:nvCxnSpPr>
            <p:spPr>
              <a:xfrm flipV="1">
                <a:off x="2130551" y="2144622"/>
                <a:ext cx="356616" cy="1597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 name="Rounded Rectangle 7"/>
            <p:cNvSpPr/>
            <p:nvPr/>
          </p:nvSpPr>
          <p:spPr>
            <a:xfrm>
              <a:off x="777240" y="2434864"/>
              <a:ext cx="10259568" cy="30083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Down Arrow 10"/>
          <p:cNvSpPr/>
          <p:nvPr/>
        </p:nvSpPr>
        <p:spPr>
          <a:xfrm>
            <a:off x="6071616" y="2393100"/>
            <a:ext cx="365760" cy="2851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D3</a:t>
            </a:r>
            <a:endParaRPr lang="en-US" sz="2800" dirty="0">
              <a:solidFill>
                <a:schemeClr val="bg1"/>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D0F1510-3EBD-9564-A89C-681D70FFCBDC}"/>
              </a:ext>
            </a:extLst>
          </p:cNvPr>
          <p:cNvSpPr txBox="1"/>
          <p:nvPr/>
        </p:nvSpPr>
        <p:spPr>
          <a:xfrm>
            <a:off x="1001895" y="148648"/>
            <a:ext cx="4059188" cy="535531"/>
          </a:xfrm>
          <a:prstGeom prst="rect">
            <a:avLst/>
          </a:prstGeom>
          <a:noFill/>
        </p:spPr>
        <p:txBody>
          <a:bodyPr wrap="none" rtlCol="0">
            <a:spAutoFit/>
          </a:bodyPr>
          <a:lstStyle/>
          <a:p>
            <a:pPr>
              <a:lnSpc>
                <a:spcPct val="90000"/>
              </a:lnSpc>
              <a:tabLst>
                <a:tab pos="0" algn="l"/>
              </a:tabLst>
            </a:pPr>
            <a:r>
              <a:rPr lang="en-US" sz="3200" b="1" spc="-1" dirty="0">
                <a:solidFill>
                  <a:srgbClr val="002A4E"/>
                </a:solidFill>
                <a:latin typeface="Arial" panose="020B0604020202020204" pitchFamily="34" charset="0"/>
                <a:ea typeface="微软雅黑"/>
                <a:cs typeface="Arial" panose="020B0604020202020204" pitchFamily="34" charset="0"/>
              </a:rPr>
              <a:t>Containment </a:t>
            </a:r>
            <a:r>
              <a:rPr lang="en-US" sz="3200" b="1" spc="-1" dirty="0" smtClean="0">
                <a:solidFill>
                  <a:srgbClr val="002A4E"/>
                </a:solidFill>
                <a:latin typeface="Arial" panose="020B0604020202020204" pitchFamily="34" charset="0"/>
                <a:ea typeface="微软雅黑"/>
                <a:cs typeface="Arial" panose="020B0604020202020204" pitchFamily="34" charset="0"/>
              </a:rPr>
              <a:t>Action</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30" name="TextBox 29"/>
          <p:cNvSpPr txBox="1"/>
          <p:nvPr/>
        </p:nvSpPr>
        <p:spPr>
          <a:xfrm>
            <a:off x="710044" y="5799121"/>
            <a:ext cx="11197286" cy="738664"/>
          </a:xfrm>
          <a:prstGeom prst="rect">
            <a:avLst/>
          </a:prstGeom>
          <a:noFill/>
        </p:spPr>
        <p:txBody>
          <a:bodyPr wrap="square" rtlCol="0">
            <a:spAutoFit/>
          </a:bodyPr>
          <a:lstStyle/>
          <a:p>
            <a:pPr marL="285750" indent="-285750">
              <a:buFont typeface="Wingdings" panose="05000000000000000000" pitchFamily="2" charset="2"/>
              <a:buChar char="Ø"/>
            </a:pPr>
            <a:r>
              <a:rPr lang="en-US" sz="1400" b="1" dirty="0" smtClean="0">
                <a:solidFill>
                  <a:srgbClr val="0000FF"/>
                </a:solidFill>
                <a:cs typeface="Arial" panose="020B0604020202020204" pitchFamily="34" charset="0"/>
              </a:rPr>
              <a:t>Summary:  </a:t>
            </a:r>
          </a:p>
          <a:p>
            <a:pPr marL="285750" indent="-285750">
              <a:buFont typeface="Arial" panose="020B0604020202020204" pitchFamily="34" charset="0"/>
              <a:buChar char="•"/>
            </a:pPr>
            <a:r>
              <a:rPr lang="en-US" sz="1400" dirty="0" smtClean="0">
                <a:solidFill>
                  <a:srgbClr val="0000FF"/>
                </a:solidFill>
                <a:cs typeface="Arial" panose="020B0604020202020204" pitchFamily="34" charset="0"/>
              </a:rPr>
              <a:t>Contact </a:t>
            </a:r>
            <a:r>
              <a:rPr lang="en-US" sz="1400" dirty="0">
                <a:solidFill>
                  <a:srgbClr val="0000FF"/>
                </a:solidFill>
                <a:cs typeface="Arial" panose="020B0604020202020204" pitchFamily="34" charset="0"/>
              </a:rPr>
              <a:t>resistance OK normal.</a:t>
            </a:r>
          </a:p>
          <a:p>
            <a:pPr marL="285750" indent="-285750">
              <a:buFont typeface="Arial" panose="020B0604020202020204" pitchFamily="34" charset="0"/>
              <a:buChar char="•"/>
            </a:pPr>
            <a:r>
              <a:rPr lang="en-US" sz="1400" dirty="0">
                <a:solidFill>
                  <a:srgbClr val="0000FF"/>
                </a:solidFill>
                <a:cs typeface="Arial" panose="020B0604020202020204" pitchFamily="34" charset="0"/>
              </a:rPr>
              <a:t>DC connector discoloration is VI issue, don’t defect function.</a:t>
            </a:r>
          </a:p>
        </p:txBody>
      </p:sp>
      <p:sp>
        <p:nvSpPr>
          <p:cNvPr id="32" name="Rectangle 31"/>
          <p:cNvSpPr/>
          <p:nvPr/>
        </p:nvSpPr>
        <p:spPr>
          <a:xfrm>
            <a:off x="489990" y="720985"/>
            <a:ext cx="6090193" cy="369332"/>
          </a:xfrm>
          <a:prstGeom prst="rect">
            <a:avLst/>
          </a:prstGeom>
        </p:spPr>
        <p:txBody>
          <a:bodyPr wrap="none">
            <a:spAutoFit/>
          </a:bodyPr>
          <a:lstStyle/>
          <a:p>
            <a:pPr marL="285750" indent="-285750">
              <a:buFont typeface="Wingdings" panose="05000000000000000000" pitchFamily="2" charset="2"/>
              <a:buChar char="v"/>
            </a:pPr>
            <a:r>
              <a:rPr lang="en-US" b="1" dirty="0">
                <a:latin typeface="Arial" panose="020B0604020202020204" pitchFamily="34" charset="0"/>
                <a:cs typeface="Arial" panose="020B0604020202020204" pitchFamily="34" charset="0"/>
              </a:rPr>
              <a:t>Verify 5pcs (DC connector discoloration) flow chart</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381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D3</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4059188" cy="535531"/>
          </a:xfrm>
          <a:prstGeom prst="rect">
            <a:avLst/>
          </a:prstGeom>
          <a:noFill/>
        </p:spPr>
        <p:txBody>
          <a:bodyPr wrap="none" rtlCol="0">
            <a:spAutoFit/>
          </a:bodyPr>
          <a:lstStyle/>
          <a:p>
            <a:pPr>
              <a:lnSpc>
                <a:spcPct val="90000"/>
              </a:lnSpc>
              <a:tabLst>
                <a:tab pos="0" algn="l"/>
              </a:tabLst>
            </a:pPr>
            <a:r>
              <a:rPr lang="en-US" sz="3200" b="1" spc="-1" dirty="0">
                <a:solidFill>
                  <a:srgbClr val="002A4E"/>
                </a:solidFill>
                <a:latin typeface="Arial" panose="020B0604020202020204" pitchFamily="34" charset="0"/>
                <a:ea typeface="微软雅黑"/>
                <a:cs typeface="Arial" panose="020B0604020202020204" pitchFamily="34" charset="0"/>
              </a:rPr>
              <a:t>Containment </a:t>
            </a:r>
            <a:r>
              <a:rPr lang="en-US" sz="3200" b="1" spc="-1" dirty="0" smtClean="0">
                <a:solidFill>
                  <a:srgbClr val="002A4E"/>
                </a:solidFill>
                <a:latin typeface="Arial" panose="020B0604020202020204" pitchFamily="34" charset="0"/>
                <a:ea typeface="微软雅黑"/>
                <a:cs typeface="Arial" panose="020B0604020202020204" pitchFamily="34" charset="0"/>
              </a:rPr>
              <a:t>Action</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7" name="TextBox 6"/>
          <p:cNvSpPr txBox="1"/>
          <p:nvPr/>
        </p:nvSpPr>
        <p:spPr>
          <a:xfrm>
            <a:off x="427116" y="849645"/>
            <a:ext cx="10903922" cy="1323439"/>
          </a:xfrm>
          <a:prstGeom prst="rect">
            <a:avLst/>
          </a:prstGeom>
          <a:noFill/>
        </p:spPr>
        <p:txBody>
          <a:bodyPr wrap="square" rtlCol="0">
            <a:spAutoFit/>
          </a:bodyPr>
          <a:lstStyle/>
          <a:p>
            <a:r>
              <a:rPr lang="en-US" sz="2000" dirty="0">
                <a:cs typeface="Arial" panose="020B0604020202020204" pitchFamily="34" charset="0"/>
              </a:rPr>
              <a:t>1 . </a:t>
            </a:r>
            <a:r>
              <a:rPr lang="en-US" sz="2000" dirty="0" smtClean="0">
                <a:cs typeface="Arial" panose="020B0604020202020204" pitchFamily="34" charset="0"/>
              </a:rPr>
              <a:t>SQE sent NG sample ( DC connector discolor) to vendor for analysis.</a:t>
            </a:r>
          </a:p>
          <a:p>
            <a:r>
              <a:rPr lang="en-US" sz="2000" dirty="0">
                <a:cs typeface="Arial" panose="020B0604020202020204" pitchFamily="34" charset="0"/>
              </a:rPr>
              <a:t> </a:t>
            </a:r>
            <a:r>
              <a:rPr lang="en-US" sz="2000" dirty="0" smtClean="0">
                <a:cs typeface="Arial" panose="020B0604020202020204" pitchFamily="34" charset="0"/>
              </a:rPr>
              <a:t>             </a:t>
            </a:r>
            <a:r>
              <a:rPr lang="en-US" sz="2000" dirty="0" smtClean="0">
                <a:solidFill>
                  <a:srgbClr val="0000FF"/>
                </a:solidFill>
                <a:cs typeface="Arial" panose="020B0604020202020204" pitchFamily="34" charset="0"/>
              </a:rPr>
              <a:t>Owner: SQE/Ha. Done: 2023/Jul/24.</a:t>
            </a:r>
          </a:p>
          <a:p>
            <a:endParaRPr lang="en-US" sz="2000" dirty="0" smtClean="0">
              <a:cs typeface="Arial" panose="020B0604020202020204" pitchFamily="34" charset="0"/>
            </a:endParaRPr>
          </a:p>
          <a:p>
            <a:r>
              <a:rPr lang="en-US" sz="2000" dirty="0">
                <a:cs typeface="Arial" panose="020B0604020202020204" pitchFamily="34" charset="0"/>
              </a:rPr>
              <a:t> </a:t>
            </a:r>
            <a:r>
              <a:rPr lang="en-US" sz="2000" dirty="0" smtClean="0">
                <a:cs typeface="Arial" panose="020B0604020202020204" pitchFamily="34" charset="0"/>
              </a:rPr>
              <a:t>      Waiting FA report from vendor . Due date: 2023/Aug/15.</a:t>
            </a:r>
          </a:p>
        </p:txBody>
      </p:sp>
      <p:sp>
        <p:nvSpPr>
          <p:cNvPr id="8" name="TextBox 7"/>
          <p:cNvSpPr txBox="1"/>
          <p:nvPr/>
        </p:nvSpPr>
        <p:spPr>
          <a:xfrm>
            <a:off x="427116" y="2870176"/>
            <a:ext cx="10903922" cy="707886"/>
          </a:xfrm>
          <a:prstGeom prst="rect">
            <a:avLst/>
          </a:prstGeom>
          <a:noFill/>
        </p:spPr>
        <p:txBody>
          <a:bodyPr wrap="square" rtlCol="0">
            <a:spAutoFit/>
          </a:bodyPr>
          <a:lstStyle/>
          <a:p>
            <a:r>
              <a:rPr lang="en-US" sz="2000" dirty="0">
                <a:cs typeface="Arial" panose="020B0604020202020204" pitchFamily="34" charset="0"/>
              </a:rPr>
              <a:t>2</a:t>
            </a:r>
            <a:r>
              <a:rPr lang="en-US" sz="2000" dirty="0" smtClean="0">
                <a:cs typeface="Arial" panose="020B0604020202020204" pitchFamily="34" charset="0"/>
              </a:rPr>
              <a:t> </a:t>
            </a:r>
            <a:r>
              <a:rPr lang="en-US" sz="2000" dirty="0">
                <a:cs typeface="Arial" panose="020B0604020202020204" pitchFamily="34" charset="0"/>
              </a:rPr>
              <a:t>. </a:t>
            </a:r>
            <a:r>
              <a:rPr lang="en-US" sz="2000" dirty="0" smtClean="0">
                <a:cs typeface="Arial" panose="020B0604020202020204" pitchFamily="34" charset="0"/>
              </a:rPr>
              <a:t>Make quality notice to guide OP must to check DC connector discolor issue.: </a:t>
            </a:r>
          </a:p>
          <a:p>
            <a:r>
              <a:rPr lang="en-US" sz="2000" dirty="0" smtClean="0">
                <a:cs typeface="Arial" panose="020B0604020202020204" pitchFamily="34" charset="0"/>
              </a:rPr>
              <a:t>             </a:t>
            </a:r>
            <a:r>
              <a:rPr lang="en-US" sz="2000" dirty="0" smtClean="0">
                <a:solidFill>
                  <a:srgbClr val="0000FF"/>
                </a:solidFill>
                <a:cs typeface="Arial" panose="020B0604020202020204" pitchFamily="34" charset="0"/>
              </a:rPr>
              <a:t>Owner: PQE/Rachel. </a:t>
            </a:r>
            <a:r>
              <a:rPr lang="en-US" sz="2000" dirty="0">
                <a:solidFill>
                  <a:srgbClr val="0000FF"/>
                </a:solidFill>
                <a:cs typeface="Arial" panose="020B0604020202020204" pitchFamily="34" charset="0"/>
              </a:rPr>
              <a:t>Done : </a:t>
            </a:r>
            <a:r>
              <a:rPr lang="en-US" sz="2000" dirty="0" smtClean="0">
                <a:solidFill>
                  <a:srgbClr val="0000FF"/>
                </a:solidFill>
                <a:cs typeface="Arial" panose="020B0604020202020204" pitchFamily="34" charset="0"/>
              </a:rPr>
              <a:t>2023/Jul/21</a:t>
            </a:r>
          </a:p>
        </p:txBody>
      </p:sp>
      <p:sp>
        <p:nvSpPr>
          <p:cNvPr id="9" name="TextBox 8"/>
          <p:cNvSpPr txBox="1"/>
          <p:nvPr/>
        </p:nvSpPr>
        <p:spPr>
          <a:xfrm>
            <a:off x="427116" y="4657364"/>
            <a:ext cx="10903922" cy="1015663"/>
          </a:xfrm>
          <a:prstGeom prst="rect">
            <a:avLst/>
          </a:prstGeom>
          <a:noFill/>
        </p:spPr>
        <p:txBody>
          <a:bodyPr wrap="square" rtlCol="0">
            <a:spAutoFit/>
          </a:bodyPr>
          <a:lstStyle/>
          <a:p>
            <a:r>
              <a:rPr lang="en-US" sz="2000" dirty="0" smtClean="0">
                <a:cs typeface="Arial" panose="020B0604020202020204" pitchFamily="34" charset="0"/>
              </a:rPr>
              <a:t>3. Add OK and NG picture on SOP and re-train OP </a:t>
            </a:r>
            <a:r>
              <a:rPr lang="en-US" sz="2000" dirty="0">
                <a:cs typeface="Arial" panose="020B0604020202020204" pitchFamily="34" charset="0"/>
              </a:rPr>
              <a:t>staffs </a:t>
            </a:r>
            <a:r>
              <a:rPr lang="en-US" sz="2000" dirty="0" smtClean="0">
                <a:cs typeface="Arial" panose="020B0604020202020204" pitchFamily="34" charset="0"/>
              </a:rPr>
              <a:t>have to check all connector abnormal ,   </a:t>
            </a:r>
          </a:p>
          <a:p>
            <a:r>
              <a:rPr lang="en-US" sz="2000" dirty="0">
                <a:cs typeface="Arial" panose="020B0604020202020204" pitchFamily="34" charset="0"/>
              </a:rPr>
              <a:t> </a:t>
            </a:r>
            <a:r>
              <a:rPr lang="en-US" sz="2000" dirty="0" smtClean="0">
                <a:cs typeface="Arial" panose="020B0604020202020204" pitchFamily="34" charset="0"/>
              </a:rPr>
              <a:t>   discoloration issue .         </a:t>
            </a:r>
          </a:p>
          <a:p>
            <a:r>
              <a:rPr lang="en-US" sz="2000" dirty="0" smtClean="0">
                <a:cs typeface="Arial" panose="020B0604020202020204" pitchFamily="34" charset="0"/>
              </a:rPr>
              <a:t>             </a:t>
            </a:r>
            <a:r>
              <a:rPr lang="en-US" sz="2000" dirty="0" smtClean="0">
                <a:solidFill>
                  <a:srgbClr val="0000FF"/>
                </a:solidFill>
                <a:cs typeface="Arial" panose="020B0604020202020204" pitchFamily="34" charset="0"/>
              </a:rPr>
              <a:t>Owner </a:t>
            </a:r>
            <a:r>
              <a:rPr lang="en-US" sz="2000" dirty="0">
                <a:solidFill>
                  <a:srgbClr val="0000FF"/>
                </a:solidFill>
                <a:cs typeface="Arial" panose="020B0604020202020204" pitchFamily="34" charset="0"/>
              </a:rPr>
              <a:t>: </a:t>
            </a:r>
            <a:r>
              <a:rPr lang="en-US" sz="2000" dirty="0" smtClean="0">
                <a:solidFill>
                  <a:srgbClr val="0000FF"/>
                </a:solidFill>
                <a:cs typeface="Arial" panose="020B0604020202020204" pitchFamily="34" charset="0"/>
              </a:rPr>
              <a:t>IE/</a:t>
            </a:r>
            <a:r>
              <a:rPr lang="en-US" sz="2000" dirty="0" err="1" smtClean="0">
                <a:solidFill>
                  <a:srgbClr val="0000FF"/>
                </a:solidFill>
                <a:cs typeface="Arial" panose="020B0604020202020204" pitchFamily="34" charset="0"/>
              </a:rPr>
              <a:t>Yona</a:t>
            </a:r>
            <a:r>
              <a:rPr lang="en-US" sz="2000" dirty="0" smtClean="0">
                <a:solidFill>
                  <a:srgbClr val="0000FF"/>
                </a:solidFill>
                <a:cs typeface="Arial" panose="020B0604020202020204" pitchFamily="34" charset="0"/>
              </a:rPr>
              <a:t>. </a:t>
            </a:r>
            <a:r>
              <a:rPr lang="en-US" sz="2000" dirty="0">
                <a:solidFill>
                  <a:srgbClr val="0000FF"/>
                </a:solidFill>
                <a:cs typeface="Arial" panose="020B0604020202020204" pitchFamily="34" charset="0"/>
              </a:rPr>
              <a:t>Done : </a:t>
            </a:r>
            <a:r>
              <a:rPr lang="en-US" sz="2000" dirty="0" smtClean="0">
                <a:solidFill>
                  <a:srgbClr val="0000FF"/>
                </a:solidFill>
                <a:cs typeface="Arial" panose="020B0604020202020204" pitchFamily="34" charset="0"/>
              </a:rPr>
              <a:t>2023/Jul/22.</a:t>
            </a:r>
            <a:endParaRPr lang="en-US" sz="2000" dirty="0">
              <a:solidFill>
                <a:srgbClr val="0000FF"/>
              </a:solidFill>
              <a:cs typeface="Arial" panose="020B0604020202020204"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003455931"/>
              </p:ext>
            </p:extLst>
          </p:nvPr>
        </p:nvGraphicFramePr>
        <p:xfrm>
          <a:off x="9740140" y="3187718"/>
          <a:ext cx="914400" cy="771525"/>
        </p:xfrm>
        <a:graphic>
          <a:graphicData uri="http://schemas.openxmlformats.org/presentationml/2006/ole">
            <mc:AlternateContent xmlns:mc="http://schemas.openxmlformats.org/markup-compatibility/2006">
              <mc:Choice xmlns:v="urn:schemas-microsoft-com:vml" Requires="v">
                <p:oleObj spid="_x0000_s3173" name="Acrobat Document" showAsIcon="1" r:id="rId4" imgW="914400" imgH="771480" progId="AcroExch.Document.11">
                  <p:embed/>
                </p:oleObj>
              </mc:Choice>
              <mc:Fallback>
                <p:oleObj name="Acrobat Document" showAsIcon="1" r:id="rId4" imgW="914400" imgH="771480" progId="AcroExch.Document.11">
                  <p:embed/>
                  <p:pic>
                    <p:nvPicPr>
                      <p:cNvPr id="0" name=""/>
                      <p:cNvPicPr/>
                      <p:nvPr/>
                    </p:nvPicPr>
                    <p:blipFill>
                      <a:blip r:embed="rId5"/>
                      <a:stretch>
                        <a:fillRect/>
                      </a:stretch>
                    </p:blipFill>
                    <p:spPr>
                      <a:xfrm>
                        <a:off x="9740140" y="3187718"/>
                        <a:ext cx="914400" cy="7715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887368878"/>
              </p:ext>
            </p:extLst>
          </p:nvPr>
        </p:nvGraphicFramePr>
        <p:xfrm>
          <a:off x="8316290" y="5282082"/>
          <a:ext cx="914400" cy="771525"/>
        </p:xfrm>
        <a:graphic>
          <a:graphicData uri="http://schemas.openxmlformats.org/presentationml/2006/ole">
            <mc:AlternateContent xmlns:mc="http://schemas.openxmlformats.org/markup-compatibility/2006">
              <mc:Choice xmlns:v="urn:schemas-microsoft-com:vml" Requires="v">
                <p:oleObj spid="_x0000_s3174" name="Acrobat Document" showAsIcon="1" r:id="rId6" imgW="914400" imgH="771480" progId="AcroExch.Document.11">
                  <p:embed/>
                </p:oleObj>
              </mc:Choice>
              <mc:Fallback>
                <p:oleObj name="Acrobat Document" showAsIcon="1" r:id="rId6" imgW="914400" imgH="771480" progId="AcroExch.Document.11">
                  <p:embed/>
                  <p:pic>
                    <p:nvPicPr>
                      <p:cNvPr id="0" name=""/>
                      <p:cNvPicPr/>
                      <p:nvPr/>
                    </p:nvPicPr>
                    <p:blipFill>
                      <a:blip r:embed="rId7"/>
                      <a:stretch>
                        <a:fillRect/>
                      </a:stretch>
                    </p:blipFill>
                    <p:spPr>
                      <a:xfrm>
                        <a:off x="8316290" y="5282082"/>
                        <a:ext cx="914400" cy="77152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08257604"/>
              </p:ext>
            </p:extLst>
          </p:nvPr>
        </p:nvGraphicFramePr>
        <p:xfrm>
          <a:off x="9845039" y="5282082"/>
          <a:ext cx="914400" cy="771525"/>
        </p:xfrm>
        <a:graphic>
          <a:graphicData uri="http://schemas.openxmlformats.org/presentationml/2006/ole">
            <mc:AlternateContent xmlns:mc="http://schemas.openxmlformats.org/markup-compatibility/2006">
              <mc:Choice xmlns:v="urn:schemas-microsoft-com:vml" Requires="v">
                <p:oleObj spid="_x0000_s3175" name="Acrobat Document" showAsIcon="1" r:id="rId8" imgW="914400" imgH="771480" progId="AcroExch.Document.11">
                  <p:embed/>
                </p:oleObj>
              </mc:Choice>
              <mc:Fallback>
                <p:oleObj name="Acrobat Document" showAsIcon="1" r:id="rId8" imgW="914400" imgH="771480" progId="AcroExch.Document.11">
                  <p:embed/>
                  <p:pic>
                    <p:nvPicPr>
                      <p:cNvPr id="0" name=""/>
                      <p:cNvPicPr/>
                      <p:nvPr/>
                    </p:nvPicPr>
                    <p:blipFill>
                      <a:blip r:embed="rId9"/>
                      <a:stretch>
                        <a:fillRect/>
                      </a:stretch>
                    </p:blipFill>
                    <p:spPr>
                      <a:xfrm>
                        <a:off x="9845039" y="5282082"/>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447284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D4</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2459648" cy="535531"/>
          </a:xfrm>
          <a:prstGeom prst="rect">
            <a:avLst/>
          </a:prstGeom>
          <a:noFill/>
        </p:spPr>
        <p:txBody>
          <a:bodyPr wrap="none" rtlCol="0">
            <a:spAutoFit/>
          </a:bodyPr>
          <a:lstStyle/>
          <a:p>
            <a:pPr>
              <a:lnSpc>
                <a:spcPct val="90000"/>
              </a:lnSpc>
              <a:tabLst>
                <a:tab pos="0" algn="l"/>
              </a:tabLst>
            </a:pPr>
            <a:r>
              <a:rPr lang="en-US" sz="3200" b="1" spc="-1" dirty="0" smtClean="0">
                <a:solidFill>
                  <a:srgbClr val="002A4E"/>
                </a:solidFill>
                <a:latin typeface="Arial" panose="020B0604020202020204" pitchFamily="34" charset="0"/>
                <a:ea typeface="微软雅黑"/>
                <a:cs typeface="Arial" panose="020B0604020202020204" pitchFamily="34" charset="0"/>
              </a:rPr>
              <a:t>Root Cause</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10" name="圓角矩形 8">
            <a:extLst>
              <a:ext uri="{FF2B5EF4-FFF2-40B4-BE49-F238E27FC236}">
                <a16:creationId xmlns:a16="http://schemas.microsoft.com/office/drawing/2014/main" id="{9A980EFD-7AEC-470B-8A4B-8245E81F7C94}"/>
              </a:ext>
            </a:extLst>
          </p:cNvPr>
          <p:cNvSpPr/>
          <p:nvPr/>
        </p:nvSpPr>
        <p:spPr>
          <a:xfrm>
            <a:off x="450867" y="865473"/>
            <a:ext cx="10786091" cy="4124538"/>
          </a:xfrm>
          <a:prstGeom prst="roundRect">
            <a:avLst>
              <a:gd name="adj" fmla="val 57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eaLnBrk="0" fontAlgn="base" hangingPunct="0">
              <a:spcBef>
                <a:spcPct val="0"/>
              </a:spcBef>
              <a:spcAft>
                <a:spcPct val="0"/>
              </a:spcAft>
              <a:buAutoNum type="arabicPeriod"/>
            </a:pPr>
            <a:r>
              <a:rPr lang="en-US" sz="2000" b="1" dirty="0" smtClean="0">
                <a:solidFill>
                  <a:schemeClr val="tx1"/>
                </a:solidFill>
                <a:ea typeface="Calibri" pitchFamily="34" charset="0"/>
                <a:cs typeface="Arial" panose="020B0604020202020204" pitchFamily="34" charset="0"/>
              </a:rPr>
              <a:t>Occurrence reason</a:t>
            </a:r>
          </a:p>
          <a:p>
            <a:pPr lvl="0" eaLnBrk="0" fontAlgn="base" hangingPunct="0">
              <a:spcBef>
                <a:spcPct val="0"/>
              </a:spcBef>
              <a:spcAft>
                <a:spcPct val="0"/>
              </a:spcAft>
            </a:pPr>
            <a:endParaRPr lang="en-US" sz="2000" b="1" dirty="0" smtClean="0">
              <a:solidFill>
                <a:schemeClr val="tx1"/>
              </a:solidFill>
              <a:ea typeface="Calibri" pitchFamily="34" charset="0"/>
              <a:cs typeface="Arial" panose="020B0604020202020204" pitchFamily="34" charset="0"/>
            </a:endParaRPr>
          </a:p>
          <a:p>
            <a:r>
              <a:rPr lang="en-US" sz="2000" dirty="0">
                <a:solidFill>
                  <a:srgbClr val="0000FF"/>
                </a:solidFill>
              </a:rPr>
              <a:t>As vendor FA </a:t>
            </a:r>
            <a:r>
              <a:rPr lang="en-US" altLang="zh-TW" sz="2000" dirty="0">
                <a:solidFill>
                  <a:srgbClr val="0000FF"/>
                </a:solidFill>
              </a:rPr>
              <a:t>Analysis conclusion:</a:t>
            </a:r>
          </a:p>
          <a:p>
            <a:r>
              <a:rPr lang="en-US" altLang="zh-TW" sz="2000" dirty="0">
                <a:solidFill>
                  <a:srgbClr val="0000FF"/>
                </a:solidFill>
              </a:rPr>
              <a:t>1.1 Comprehensive test: the product does not turn yellow immediately after excessive high temperature, and then </a:t>
            </a:r>
            <a:r>
              <a:rPr lang="en-US" altLang="zh-TW" sz="2000" dirty="0" smtClean="0">
                <a:solidFill>
                  <a:srgbClr val="0000FF"/>
                </a:solidFill>
              </a:rPr>
              <a:t>after contact </a:t>
            </a:r>
            <a:r>
              <a:rPr lang="en-US" altLang="zh-TW" sz="2000" dirty="0">
                <a:solidFill>
                  <a:srgbClr val="0000FF"/>
                </a:solidFill>
              </a:rPr>
              <a:t>with vulcanization liquid Produce identical yellowing;</a:t>
            </a:r>
          </a:p>
          <a:p>
            <a:r>
              <a:rPr lang="en-US" altLang="zh-TW" sz="2000" dirty="0">
                <a:solidFill>
                  <a:srgbClr val="0000FF"/>
                </a:solidFill>
              </a:rPr>
              <a:t>1.2 According to the verification, the product yellows due to the following causes:</a:t>
            </a:r>
          </a:p>
          <a:p>
            <a:r>
              <a:rPr lang="en-US" altLang="zh-TW" sz="2000" dirty="0">
                <a:solidFill>
                  <a:srgbClr val="0000FF"/>
                </a:solidFill>
              </a:rPr>
              <a:t> (1) There are connections in the storage environment In the case of supplied contact ( air containing sapphires, exposed in the air for a long time </a:t>
            </a:r>
            <a:r>
              <a:rPr lang="en-US" altLang="zh-TW" sz="2000" dirty="0" smtClean="0">
                <a:solidFill>
                  <a:srgbClr val="0000FF"/>
                </a:solidFill>
              </a:rPr>
              <a:t>), silver </a:t>
            </a:r>
            <a:r>
              <a:rPr lang="en-US" altLang="zh-TW" sz="2000" dirty="0">
                <a:solidFill>
                  <a:srgbClr val="0000FF"/>
                </a:solidFill>
              </a:rPr>
              <a:t>protection The layer is destroyed and yellow oxidation occurs.</a:t>
            </a:r>
          </a:p>
          <a:p>
            <a:r>
              <a:rPr lang="en-US" altLang="zh-TW" sz="2000" dirty="0">
                <a:solidFill>
                  <a:srgbClr val="0000FF"/>
                </a:solidFill>
              </a:rPr>
              <a:t>② When welding, a large area of contact with </a:t>
            </a:r>
            <a:r>
              <a:rPr lang="en-US" altLang="zh-TW" sz="2000" dirty="0" smtClean="0">
                <a:solidFill>
                  <a:srgbClr val="0000FF"/>
                </a:solidFill>
              </a:rPr>
              <a:t>flux, welding </a:t>
            </a:r>
            <a:r>
              <a:rPr lang="en-US" altLang="zh-TW" sz="2000" dirty="0">
                <a:solidFill>
                  <a:srgbClr val="0000FF"/>
                </a:solidFill>
              </a:rPr>
              <a:t>aid The agent may vulcanize with the silver layer to reflect yellowing</a:t>
            </a:r>
            <a:r>
              <a:rPr lang="en-US" altLang="zh-TW" sz="2000" dirty="0" smtClean="0">
                <a:solidFill>
                  <a:srgbClr val="0000FF"/>
                </a:solidFill>
              </a:rPr>
              <a:t>.</a:t>
            </a:r>
            <a:endParaRPr lang="en-US" altLang="zh-TW" sz="2000" dirty="0">
              <a:solidFill>
                <a:srgbClr val="0000FF"/>
              </a:solidFill>
            </a:endParaRPr>
          </a:p>
        </p:txBody>
      </p:sp>
      <p:graphicFrame>
        <p:nvGraphicFramePr>
          <p:cNvPr id="5" name="Object 4">
            <a:hlinkClick r:id="" action="ppaction://ole?verb=0"/>
          </p:cNvPr>
          <p:cNvGraphicFramePr>
            <a:graphicFrameLocks noChangeAspect="1"/>
          </p:cNvGraphicFramePr>
          <p:nvPr>
            <p:extLst>
              <p:ext uri="{D42A27DB-BD31-4B8C-83A1-F6EECF244321}">
                <p14:modId xmlns:p14="http://schemas.microsoft.com/office/powerpoint/2010/main" val="29232480"/>
              </p:ext>
            </p:extLst>
          </p:nvPr>
        </p:nvGraphicFramePr>
        <p:xfrm>
          <a:off x="6022521" y="4800917"/>
          <a:ext cx="1580603" cy="1333634"/>
        </p:xfrm>
        <a:graphic>
          <a:graphicData uri="http://schemas.openxmlformats.org/presentationml/2006/ole">
            <mc:AlternateContent xmlns:mc="http://schemas.openxmlformats.org/markup-compatibility/2006">
              <mc:Choice xmlns:v="urn:schemas-microsoft-com:vml" Requires="v">
                <p:oleObj spid="_x0000_s4107" name="Presentation" showAsIcon="1" r:id="rId4" imgW="914400" imgH="771480" progId="PowerPoint.Show.8">
                  <p:embed/>
                </p:oleObj>
              </mc:Choice>
              <mc:Fallback>
                <p:oleObj name="Presentation" showAsIcon="1" r:id="rId4" imgW="914400" imgH="771480" progId="PowerPoint.Show.8">
                  <p:embed/>
                  <p:pic>
                    <p:nvPicPr>
                      <p:cNvPr id="2" name="Object 1">
                        <a:hlinkClick r:id="" action="ppaction://ole?verb=0"/>
                      </p:cNvPr>
                      <p:cNvPicPr/>
                      <p:nvPr/>
                    </p:nvPicPr>
                    <p:blipFill>
                      <a:blip r:embed="rId5"/>
                      <a:stretch>
                        <a:fillRect/>
                      </a:stretch>
                    </p:blipFill>
                    <p:spPr>
                      <a:xfrm>
                        <a:off x="6022521" y="4800917"/>
                        <a:ext cx="1580603" cy="1333634"/>
                      </a:xfrm>
                      <a:prstGeom prst="rect">
                        <a:avLst/>
                      </a:prstGeom>
                    </p:spPr>
                  </p:pic>
                </p:oleObj>
              </mc:Fallback>
            </mc:AlternateContent>
          </a:graphicData>
        </a:graphic>
      </p:graphicFrame>
    </p:spTree>
    <p:extLst>
      <p:ext uri="{BB962C8B-B14F-4D97-AF65-F5344CB8AC3E}">
        <p14:creationId xmlns:p14="http://schemas.microsoft.com/office/powerpoint/2010/main" val="1242285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D4</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2459648" cy="535531"/>
          </a:xfrm>
          <a:prstGeom prst="rect">
            <a:avLst/>
          </a:prstGeom>
          <a:noFill/>
        </p:spPr>
        <p:txBody>
          <a:bodyPr wrap="none" rtlCol="0">
            <a:spAutoFit/>
          </a:bodyPr>
          <a:lstStyle/>
          <a:p>
            <a:pPr>
              <a:lnSpc>
                <a:spcPct val="90000"/>
              </a:lnSpc>
              <a:tabLst>
                <a:tab pos="0" algn="l"/>
              </a:tabLst>
            </a:pPr>
            <a:r>
              <a:rPr lang="en-US" sz="3200" b="1" spc="-1" dirty="0" smtClean="0">
                <a:solidFill>
                  <a:srgbClr val="002A4E"/>
                </a:solidFill>
                <a:latin typeface="Arial" panose="020B0604020202020204" pitchFamily="34" charset="0"/>
                <a:ea typeface="微软雅黑"/>
                <a:cs typeface="Arial" panose="020B0604020202020204" pitchFamily="34" charset="0"/>
              </a:rPr>
              <a:t>Root Cause</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11" name="圓角矩形 8">
            <a:extLst>
              <a:ext uri="{FF2B5EF4-FFF2-40B4-BE49-F238E27FC236}">
                <a16:creationId xmlns:a16="http://schemas.microsoft.com/office/drawing/2014/main" id="{9A980EFD-7AEC-470B-8A4B-8245E81F7C94}"/>
              </a:ext>
            </a:extLst>
          </p:cNvPr>
          <p:cNvSpPr/>
          <p:nvPr/>
        </p:nvSpPr>
        <p:spPr>
          <a:xfrm>
            <a:off x="529246" y="994700"/>
            <a:ext cx="10510320" cy="1448223"/>
          </a:xfrm>
          <a:prstGeom prst="roundRect">
            <a:avLst>
              <a:gd name="adj" fmla="val 57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en-US" sz="2000" b="1" dirty="0">
                <a:solidFill>
                  <a:schemeClr val="tx1"/>
                </a:solidFill>
                <a:ea typeface="Calibri" pitchFamily="34" charset="0"/>
                <a:cs typeface="Arial" panose="020B0604020202020204" pitchFamily="34" charset="0"/>
              </a:rPr>
              <a:t>2</a:t>
            </a:r>
            <a:r>
              <a:rPr lang="en-US" sz="2000" b="1" dirty="0" smtClean="0">
                <a:solidFill>
                  <a:schemeClr val="tx1"/>
                </a:solidFill>
                <a:ea typeface="Calibri" pitchFamily="34" charset="0"/>
                <a:cs typeface="Arial" panose="020B0604020202020204" pitchFamily="34" charset="0"/>
              </a:rPr>
              <a:t>. Escape reason</a:t>
            </a:r>
          </a:p>
          <a:p>
            <a:pPr lvl="0" eaLnBrk="0" fontAlgn="base" hangingPunct="0">
              <a:spcBef>
                <a:spcPct val="0"/>
              </a:spcBef>
              <a:spcAft>
                <a:spcPct val="0"/>
              </a:spcAft>
            </a:pPr>
            <a:endParaRPr lang="en-US" sz="2000" b="1" dirty="0" smtClean="0">
              <a:solidFill>
                <a:schemeClr val="tx1"/>
              </a:solidFill>
              <a:ea typeface="Calibri" pitchFamily="34" charset="0"/>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pPr>
            <a:r>
              <a:rPr lang="en-US" sz="2000" dirty="0" smtClean="0">
                <a:solidFill>
                  <a:schemeClr val="tx1"/>
                </a:solidFill>
                <a:cs typeface="Arial" panose="020B0604020202020204" pitchFamily="34" charset="0"/>
              </a:rPr>
              <a:t>The defect is no effect on the product function, and on SOP/SIP no define check DC connector discoloration issue.</a:t>
            </a:r>
          </a:p>
        </p:txBody>
      </p:sp>
    </p:spTree>
    <p:extLst>
      <p:ext uri="{BB962C8B-B14F-4D97-AF65-F5344CB8AC3E}">
        <p14:creationId xmlns:p14="http://schemas.microsoft.com/office/powerpoint/2010/main" val="511758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316" y="99661"/>
            <a:ext cx="644728" cy="523220"/>
          </a:xfrm>
          <a:prstGeom prst="rect">
            <a:avLst/>
          </a:prstGeom>
          <a:noFill/>
        </p:spPr>
        <p:txBody>
          <a:bodyPr wrap="none" rtlCol="0">
            <a:spAutoFit/>
          </a:bodyPr>
          <a:lstStyle/>
          <a:p>
            <a:r>
              <a:rPr lang="en-US" sz="2800" dirty="0" smtClean="0">
                <a:solidFill>
                  <a:schemeClr val="bg1"/>
                </a:solidFill>
                <a:latin typeface="Arial" panose="020B0604020202020204" pitchFamily="34" charset="0"/>
                <a:cs typeface="Arial" panose="020B0604020202020204" pitchFamily="34" charset="0"/>
              </a:rPr>
              <a:t>D5</a:t>
            </a:r>
            <a:endParaRPr lang="en-US"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D0F1510-3EBD-9564-A89C-681D70FFCBDC}"/>
              </a:ext>
            </a:extLst>
          </p:cNvPr>
          <p:cNvSpPr txBox="1"/>
          <p:nvPr/>
        </p:nvSpPr>
        <p:spPr>
          <a:xfrm>
            <a:off x="1001895" y="148648"/>
            <a:ext cx="3713796" cy="535531"/>
          </a:xfrm>
          <a:prstGeom prst="rect">
            <a:avLst/>
          </a:prstGeom>
          <a:noFill/>
        </p:spPr>
        <p:txBody>
          <a:bodyPr wrap="square" rtlCol="0">
            <a:spAutoFit/>
          </a:bodyPr>
          <a:lstStyle/>
          <a:p>
            <a:pPr>
              <a:lnSpc>
                <a:spcPct val="90000"/>
              </a:lnSpc>
              <a:tabLst>
                <a:tab pos="0" algn="l"/>
              </a:tabLst>
            </a:pPr>
            <a:r>
              <a:rPr lang="en-US" sz="3200" b="1" spc="-1" dirty="0" smtClean="0">
                <a:solidFill>
                  <a:srgbClr val="002A4E"/>
                </a:solidFill>
                <a:latin typeface="Arial" panose="020B0604020202020204" pitchFamily="34" charset="0"/>
                <a:ea typeface="微软雅黑"/>
                <a:cs typeface="Arial" panose="020B0604020202020204" pitchFamily="34" charset="0"/>
              </a:rPr>
              <a:t>Corrective Action</a:t>
            </a:r>
            <a:endParaRPr lang="en-US" sz="3200" b="1" spc="-1" dirty="0">
              <a:solidFill>
                <a:srgbClr val="002A4E"/>
              </a:solidFill>
              <a:latin typeface="Arial" panose="020B0604020202020204" pitchFamily="34" charset="0"/>
              <a:ea typeface="微软雅黑"/>
              <a:cs typeface="Arial" panose="020B0604020202020204" pitchFamily="34" charset="0"/>
            </a:endParaRPr>
          </a:p>
        </p:txBody>
      </p:sp>
      <p:sp>
        <p:nvSpPr>
          <p:cNvPr id="8" name="TextBox 7"/>
          <p:cNvSpPr txBox="1"/>
          <p:nvPr/>
        </p:nvSpPr>
        <p:spPr>
          <a:xfrm>
            <a:off x="387680" y="1093627"/>
            <a:ext cx="10903922" cy="3477875"/>
          </a:xfrm>
          <a:prstGeom prst="rect">
            <a:avLst/>
          </a:prstGeom>
          <a:noFill/>
        </p:spPr>
        <p:txBody>
          <a:bodyPr wrap="square" rtlCol="0">
            <a:spAutoFit/>
          </a:bodyPr>
          <a:lstStyle/>
          <a:p>
            <a:r>
              <a:rPr lang="en-US" altLang="zh-TW" sz="2000" dirty="0" smtClean="0">
                <a:solidFill>
                  <a:srgbClr val="0000FF"/>
                </a:solidFill>
              </a:rPr>
              <a:t>Suggestions </a:t>
            </a:r>
            <a:r>
              <a:rPr lang="en-US" altLang="zh-TW" sz="2000" dirty="0">
                <a:solidFill>
                  <a:srgbClr val="0000FF"/>
                </a:solidFill>
              </a:rPr>
              <a:t>for improvement</a:t>
            </a:r>
            <a:r>
              <a:rPr lang="en-US" altLang="zh-TW" sz="2000" dirty="0" smtClean="0">
                <a:solidFill>
                  <a:srgbClr val="0000FF"/>
                </a:solidFill>
              </a:rPr>
              <a:t>:</a:t>
            </a:r>
          </a:p>
          <a:p>
            <a:endParaRPr lang="en-US" altLang="zh-TW" sz="2000" dirty="0">
              <a:solidFill>
                <a:srgbClr val="0000FF"/>
              </a:solidFill>
            </a:endParaRPr>
          </a:p>
          <a:p>
            <a:r>
              <a:rPr lang="en-US" altLang="zh-TW" sz="2000" dirty="0">
                <a:solidFill>
                  <a:srgbClr val="0000FF"/>
                </a:solidFill>
              </a:rPr>
              <a:t>1. Due to the similar characteristics of silver plating, it is more sensitive to sulfide, and the copper column is nickel-plated parts of the same product There is no such phenomenon, in order to completely eliminate this phenomenon, it is recommended to change the shrapnel nickel silver to nickel plating or tin plating specification;</a:t>
            </a:r>
          </a:p>
          <a:p>
            <a:endParaRPr lang="en-US" altLang="zh-TW" sz="2000" dirty="0" smtClean="0">
              <a:solidFill>
                <a:srgbClr val="0000FF"/>
              </a:solidFill>
            </a:endParaRPr>
          </a:p>
          <a:p>
            <a:r>
              <a:rPr lang="en-US" altLang="zh-TW" sz="2000" dirty="0" smtClean="0">
                <a:solidFill>
                  <a:srgbClr val="0000FF"/>
                </a:solidFill>
              </a:rPr>
              <a:t>2</a:t>
            </a:r>
            <a:r>
              <a:rPr lang="en-US" altLang="zh-TW" sz="2000" dirty="0">
                <a:solidFill>
                  <a:srgbClr val="0000FF"/>
                </a:solidFill>
              </a:rPr>
              <a:t>. Increase the thickness of the coating, which is currently about 30U "and increased to 60U", but this program is not complete Elimination of vulcanization reaction.</a:t>
            </a:r>
          </a:p>
          <a:p>
            <a:endParaRPr lang="en-US" sz="2000" dirty="0" smtClean="0">
              <a:cs typeface="Arial" panose="020B0604020202020204" pitchFamily="34" charset="0"/>
            </a:endParaRPr>
          </a:p>
          <a:p>
            <a:r>
              <a:rPr lang="en-US" sz="2000" dirty="0" smtClean="0">
                <a:cs typeface="Arial" panose="020B0604020202020204" pitchFamily="34" charset="0"/>
              </a:rPr>
              <a:t>             </a:t>
            </a:r>
            <a:r>
              <a:rPr lang="en-US" sz="2000" dirty="0" smtClean="0">
                <a:solidFill>
                  <a:srgbClr val="0000FF"/>
                </a:solidFill>
                <a:cs typeface="Arial" panose="020B0604020202020204" pitchFamily="34" charset="0"/>
              </a:rPr>
              <a:t>Owner: Power-way vendor .</a:t>
            </a:r>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1251525629"/>
              </p:ext>
            </p:extLst>
          </p:nvPr>
        </p:nvGraphicFramePr>
        <p:xfrm>
          <a:off x="5839641" y="4375431"/>
          <a:ext cx="1580603" cy="1333634"/>
        </p:xfrm>
        <a:graphic>
          <a:graphicData uri="http://schemas.openxmlformats.org/presentationml/2006/ole">
            <mc:AlternateContent xmlns:mc="http://schemas.openxmlformats.org/markup-compatibility/2006">
              <mc:Choice xmlns:v="urn:schemas-microsoft-com:vml" Requires="v">
                <p:oleObj spid="_x0000_s5131" name="Presentation" showAsIcon="1" r:id="rId4" imgW="914400" imgH="771480" progId="PowerPoint.Show.8">
                  <p:embed/>
                </p:oleObj>
              </mc:Choice>
              <mc:Fallback>
                <p:oleObj name="Presentation" showAsIcon="1" r:id="rId4" imgW="914400" imgH="771480" progId="PowerPoint.Show.8">
                  <p:embed/>
                  <p:pic>
                    <p:nvPicPr>
                      <p:cNvPr id="0" name=""/>
                      <p:cNvPicPr/>
                      <p:nvPr/>
                    </p:nvPicPr>
                    <p:blipFill>
                      <a:blip r:embed="rId5"/>
                      <a:stretch>
                        <a:fillRect/>
                      </a:stretch>
                    </p:blipFill>
                    <p:spPr>
                      <a:xfrm>
                        <a:off x="5839641" y="4375431"/>
                        <a:ext cx="1580603" cy="1333634"/>
                      </a:xfrm>
                      <a:prstGeom prst="rect">
                        <a:avLst/>
                      </a:prstGeom>
                    </p:spPr>
                  </p:pic>
                </p:oleObj>
              </mc:Fallback>
            </mc:AlternateContent>
          </a:graphicData>
        </a:graphic>
      </p:graphicFrame>
    </p:spTree>
    <p:extLst>
      <p:ext uri="{BB962C8B-B14F-4D97-AF65-F5344CB8AC3E}">
        <p14:creationId xmlns:p14="http://schemas.microsoft.com/office/powerpoint/2010/main" val="1383301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56666</TotalTime>
  <Words>868</Words>
  <Application>Microsoft Office PowerPoint</Application>
  <PresentationFormat>Widescreen</PresentationFormat>
  <Paragraphs>202</Paragraphs>
  <Slides>10</Slides>
  <Notes>9</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10</vt:i4>
      </vt:variant>
    </vt:vector>
  </HeadingPairs>
  <TitlesOfParts>
    <vt:vector size="27" baseType="lpstr">
      <vt:lpstr>等线</vt:lpstr>
      <vt:lpstr>標楷體</vt:lpstr>
      <vt:lpstr>Microsoft JhengHei</vt:lpstr>
      <vt:lpstr>Microsoft JhengHei</vt:lpstr>
      <vt:lpstr>微软雅黑</vt:lpstr>
      <vt:lpstr>新細明體</vt:lpstr>
      <vt:lpstr>SimSun</vt:lpstr>
      <vt:lpstr>SimSun</vt:lpstr>
      <vt:lpstr>Arial</vt:lpstr>
      <vt:lpstr>Calibri</vt:lpstr>
      <vt:lpstr>Calibri Light</vt:lpstr>
      <vt:lpstr>Tahoma</vt:lpstr>
      <vt:lpstr>Wingdings</vt:lpstr>
      <vt:lpstr>2_Office 佈景主題</vt:lpstr>
      <vt:lpstr>Worksheet</vt:lpstr>
      <vt:lpstr>Acrobat Document</vt:lpstr>
      <vt:lpstr>Presentation</vt:lpstr>
      <vt:lpstr>Report for BFX – AT 100  Power Jack Discoloration Issue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Mio</dc:creator>
  <cp:lastModifiedBy>阮氏姮</cp:lastModifiedBy>
  <cp:revision>2179</cp:revision>
  <cp:lastPrinted>2023-03-06T06:10:34Z</cp:lastPrinted>
  <dcterms:created xsi:type="dcterms:W3CDTF">2018-11-16T05:26:15Z</dcterms:created>
  <dcterms:modified xsi:type="dcterms:W3CDTF">2023-08-08T04:18:37Z</dcterms:modified>
</cp:coreProperties>
</file>